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2" r:id="rId5"/>
    <p:sldMasterId id="2147483683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</p:sldIdLst>
  <p:sldSz cy="5143500" cx="9144000"/>
  <p:notesSz cx="6858000" cy="9144000"/>
  <p:embeddedFontLst>
    <p:embeddedFont>
      <p:font typeface="Palatino Linotype"/>
      <p:regular r:id="rId35"/>
      <p:bold r:id="rId36"/>
      <p:italic r:id="rId37"/>
      <p:boldItalic r:id="rId38"/>
    </p:embeddedFont>
    <p:embeddedFont>
      <p:font typeface="Helvetica Neue"/>
      <p:regular r:id="rId39"/>
      <p:bold r:id="rId40"/>
      <p:italic r:id="rId41"/>
      <p:boldItalic r:id="rId42"/>
    </p:embeddedFont>
    <p:embeddedFont>
      <p:font typeface="Helvetica Neue Light"/>
      <p:regular r:id="rId43"/>
      <p:bold r:id="rId44"/>
      <p:italic r:id="rId45"/>
      <p:boldItalic r:id="rId4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38422A84-796F-442D-85F9-BD9FC864B40C}">
  <a:tblStyle styleId="{38422A84-796F-442D-85F9-BD9FC864B40C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CF4"/>
          </a:solidFill>
        </a:fill>
      </a:tcStyle>
    </a:wholeTbl>
    <a:band1H>
      <a:tcTxStyle/>
      <a:tcStyle>
        <a:fill>
          <a:solidFill>
            <a:srgbClr val="CFD7E7"/>
          </a:solidFill>
        </a:fill>
      </a:tcStyle>
    </a:band1H>
    <a:band2H>
      <a:tcTxStyle/>
    </a:band2H>
    <a:band1V>
      <a:tcTxStyle/>
      <a:tcStyle>
        <a:fill>
          <a:solidFill>
            <a:srgbClr val="CFD7E7"/>
          </a:solidFill>
        </a:fill>
      </a:tcStyle>
    </a:band1V>
    <a:band2V>
      <a:tcTxStyle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HelveticaNeue-bold.fntdata"/><Relationship Id="rId20" Type="http://schemas.openxmlformats.org/officeDocument/2006/relationships/slide" Target="slides/slide13.xml"/><Relationship Id="rId42" Type="http://schemas.openxmlformats.org/officeDocument/2006/relationships/font" Target="fonts/HelveticaNeue-boldItalic.fntdata"/><Relationship Id="rId41" Type="http://schemas.openxmlformats.org/officeDocument/2006/relationships/font" Target="fonts/HelveticaNeue-italic.fntdata"/><Relationship Id="rId22" Type="http://schemas.openxmlformats.org/officeDocument/2006/relationships/slide" Target="slides/slide15.xml"/><Relationship Id="rId44" Type="http://schemas.openxmlformats.org/officeDocument/2006/relationships/font" Target="fonts/HelveticaNeueLight-bold.fntdata"/><Relationship Id="rId21" Type="http://schemas.openxmlformats.org/officeDocument/2006/relationships/slide" Target="slides/slide14.xml"/><Relationship Id="rId43" Type="http://schemas.openxmlformats.org/officeDocument/2006/relationships/font" Target="fonts/HelveticaNeueLight-regular.fntdata"/><Relationship Id="rId24" Type="http://schemas.openxmlformats.org/officeDocument/2006/relationships/slide" Target="slides/slide17.xml"/><Relationship Id="rId46" Type="http://schemas.openxmlformats.org/officeDocument/2006/relationships/font" Target="fonts/HelveticaNeueLight-boldItalic.fntdata"/><Relationship Id="rId23" Type="http://schemas.openxmlformats.org/officeDocument/2006/relationships/slide" Target="slides/slide16.xml"/><Relationship Id="rId45" Type="http://schemas.openxmlformats.org/officeDocument/2006/relationships/font" Target="fonts/HelveticaNeueLight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29" Type="http://schemas.openxmlformats.org/officeDocument/2006/relationships/slide" Target="slides/slide2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11" Type="http://schemas.openxmlformats.org/officeDocument/2006/relationships/slide" Target="slides/slide4.xml"/><Relationship Id="rId33" Type="http://schemas.openxmlformats.org/officeDocument/2006/relationships/slide" Target="slides/slide26.xml"/><Relationship Id="rId10" Type="http://schemas.openxmlformats.org/officeDocument/2006/relationships/slide" Target="slides/slide3.xml"/><Relationship Id="rId32" Type="http://schemas.openxmlformats.org/officeDocument/2006/relationships/slide" Target="slides/slide25.xml"/><Relationship Id="rId13" Type="http://schemas.openxmlformats.org/officeDocument/2006/relationships/slide" Target="slides/slide6.xml"/><Relationship Id="rId35" Type="http://schemas.openxmlformats.org/officeDocument/2006/relationships/font" Target="fonts/PalatinoLinotype-regular.fntdata"/><Relationship Id="rId12" Type="http://schemas.openxmlformats.org/officeDocument/2006/relationships/slide" Target="slides/slide5.xml"/><Relationship Id="rId34" Type="http://schemas.openxmlformats.org/officeDocument/2006/relationships/slide" Target="slides/slide27.xml"/><Relationship Id="rId15" Type="http://schemas.openxmlformats.org/officeDocument/2006/relationships/slide" Target="slides/slide8.xml"/><Relationship Id="rId37" Type="http://schemas.openxmlformats.org/officeDocument/2006/relationships/font" Target="fonts/PalatinoLinotype-italic.fntdata"/><Relationship Id="rId14" Type="http://schemas.openxmlformats.org/officeDocument/2006/relationships/slide" Target="slides/slide7.xml"/><Relationship Id="rId36" Type="http://schemas.openxmlformats.org/officeDocument/2006/relationships/font" Target="fonts/PalatinoLinotype-bold.fntdata"/><Relationship Id="rId17" Type="http://schemas.openxmlformats.org/officeDocument/2006/relationships/slide" Target="slides/slide10.xml"/><Relationship Id="rId39" Type="http://schemas.openxmlformats.org/officeDocument/2006/relationships/font" Target="fonts/HelveticaNeue-regular.fntdata"/><Relationship Id="rId16" Type="http://schemas.openxmlformats.org/officeDocument/2006/relationships/slide" Target="slides/slide9.xml"/><Relationship Id="rId38" Type="http://schemas.openxmlformats.org/officeDocument/2006/relationships/font" Target="fonts/PalatinoLinotype-boldItalic.fntdata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3f98e4e05c_2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g23f98e4e05c_2_1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241ca6cc2b8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241ca6cc2b8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241ca6cc2b8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241ca6cc2b8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23f98e4e05c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23f98e4e05c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241ca6cc2b8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241ca6cc2b8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23f98e4e05c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23f98e4e05c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401dccf480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g2401dccf480_0_8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23f98e4e05c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23f98e4e05c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23f98e4e05c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23f98e4e05c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23f98e4e05c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23f98e4e05c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2401dccf480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g2401dccf480_0_16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3f98e4e05c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23f98e4e05c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23f98e4e05c_2_15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6" name="Google Shape;406;g23f98e4e05c_2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407" name="Google Shape;407;g23f98e4e05c_2_15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241ca6cc2b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g241ca6cc2b8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23f98e4e05c_2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g23f98e4e05c_2_13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2401dccf480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3" name="Google Shape;463;g2401dccf480_0_3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23f98e4e05c_2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g23f98e4e05c_2_15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23f98e4e05c_2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g23f98e4e05c_2_1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23f98e4e05c_2_16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2" name="Google Shape;492;g23f98e4e05c_2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"/>
              <a:t>Introduce Data and then demo in linked Colab</a:t>
            </a:r>
            <a:endParaRPr/>
          </a:p>
        </p:txBody>
      </p:sp>
      <p:sp>
        <p:nvSpPr>
          <p:cNvPr id="493" name="Google Shape;493;g23f98e4e05c_2_16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23f98e4e05c_2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g23f98e4e05c_2_17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3f98e4e05c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g23f98e4e05c_0_7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23f98e4e05c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23f98e4e05c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3f98e4e05c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23f98e4e05c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3f98e4e05c_0_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9" name="Google Shape;249;g23f98e4e05c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"/>
              <a:t>Introduce Data and then demo in linked Colab</a:t>
            </a:r>
            <a:endParaRPr/>
          </a:p>
        </p:txBody>
      </p:sp>
      <p:sp>
        <p:nvSpPr>
          <p:cNvPr id="250" name="Google Shape;250;g23f98e4e05c_0_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23f98e4e05c_0_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2" name="Google Shape;262;g23f98e4e05c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"/>
              <a:t>Introduce Data and then demo in linked Colab</a:t>
            </a:r>
            <a:endParaRPr/>
          </a:p>
        </p:txBody>
      </p:sp>
      <p:sp>
        <p:nvSpPr>
          <p:cNvPr id="263" name="Google Shape;263;g23f98e4e05c_0_2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23f98e4e05c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23f98e4e05c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23f98e4e05c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23f98e4e05c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5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Relationship Id="rId3" Type="http://schemas.openxmlformats.org/officeDocument/2006/relationships/image" Target="../media/image22.jp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">
  <p:cSld name="1_Title and Content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/>
          <p:nvPr/>
        </p:nvSpPr>
        <p:spPr>
          <a:xfrm>
            <a:off x="0" y="4632722"/>
            <a:ext cx="9144000" cy="510778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" name="Google Shape;52;p13"/>
          <p:cNvSpPr txBox="1"/>
          <p:nvPr>
            <p:ph type="title"/>
          </p:nvPr>
        </p:nvSpPr>
        <p:spPr>
          <a:xfrm>
            <a:off x="-2264" y="736"/>
            <a:ext cx="9144000" cy="49343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3" name="Google Shape;53;p13"/>
          <p:cNvSpPr txBox="1"/>
          <p:nvPr>
            <p:ph idx="1" type="body"/>
          </p:nvPr>
        </p:nvSpPr>
        <p:spPr>
          <a:xfrm>
            <a:off x="180503" y="669838"/>
            <a:ext cx="8870699" cy="365545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54" name="Google Shape;54;p13"/>
          <p:cNvCxnSpPr/>
          <p:nvPr/>
        </p:nvCxnSpPr>
        <p:spPr>
          <a:xfrm>
            <a:off x="0" y="507017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accent5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55" name="Google Shape;55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4452" y="4737230"/>
            <a:ext cx="1982947" cy="357203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/>
          <p:nvPr>
            <p:ph idx="12" type="sldNum"/>
          </p:nvPr>
        </p:nvSpPr>
        <p:spPr>
          <a:xfrm>
            <a:off x="6917507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0" lvl="0" marL="0" algn="r">
              <a:spcBef>
                <a:spcPts val="0"/>
              </a:spcBef>
              <a:buNone/>
              <a:defRPr b="1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buNone/>
              <a:defRPr b="1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buNone/>
              <a:defRPr b="1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buNone/>
              <a:defRPr b="1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buNone/>
              <a:defRPr b="1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buNone/>
              <a:defRPr b="1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buNone/>
              <a:defRPr b="1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buNone/>
              <a:defRPr b="1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buNone/>
              <a:defRPr b="1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itle and Content">
  <p:cSld name="2_Title and Content">
    <p:bg>
      <p:bgPr>
        <a:solidFill>
          <a:schemeClr val="lt1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4"/>
          <p:cNvSpPr/>
          <p:nvPr/>
        </p:nvSpPr>
        <p:spPr>
          <a:xfrm>
            <a:off x="0" y="4632722"/>
            <a:ext cx="9144000" cy="510778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59;p14"/>
          <p:cNvSpPr txBox="1"/>
          <p:nvPr>
            <p:ph type="title"/>
          </p:nvPr>
        </p:nvSpPr>
        <p:spPr>
          <a:xfrm>
            <a:off x="0" y="0"/>
            <a:ext cx="9144000" cy="49343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cxnSp>
        <p:nvCxnSpPr>
          <p:cNvPr id="60" name="Google Shape;60;p14"/>
          <p:cNvCxnSpPr/>
          <p:nvPr/>
        </p:nvCxnSpPr>
        <p:spPr>
          <a:xfrm>
            <a:off x="0" y="507017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accent5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61" name="Google Shape;61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4452" y="4737230"/>
            <a:ext cx="1982947" cy="357203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4"/>
          <p:cNvSpPr txBox="1"/>
          <p:nvPr>
            <p:ph idx="12" type="sldNum"/>
          </p:nvPr>
        </p:nvSpPr>
        <p:spPr>
          <a:xfrm>
            <a:off x="6917507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0" lvl="0" marL="0" algn="r">
              <a:spcBef>
                <a:spcPts val="0"/>
              </a:spcBef>
              <a:buNone/>
              <a:defRPr b="1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buNone/>
              <a:defRPr b="1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buNone/>
              <a:defRPr b="1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buNone/>
              <a:defRPr b="1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buNone/>
              <a:defRPr b="1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buNone/>
              <a:defRPr b="1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buNone/>
              <a:defRPr b="1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buNone/>
              <a:defRPr b="1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buNone/>
              <a:defRPr b="1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3" name="Google Shape;63;p14"/>
          <p:cNvSpPr/>
          <p:nvPr/>
        </p:nvSpPr>
        <p:spPr>
          <a:xfrm>
            <a:off x="2929321" y="2571750"/>
            <a:ext cx="1632204" cy="1501902"/>
          </a:xfrm>
          <a:prstGeom prst="teardrop">
            <a:avLst>
              <a:gd fmla="val 100000" name="adj"/>
            </a:avLst>
          </a:prstGeom>
          <a:solidFill>
            <a:schemeClr val="accent5"/>
          </a:solidFill>
          <a:ln cap="flat" cmpd="sng" w="28575">
            <a:solidFill>
              <a:srgbClr val="31507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14"/>
          <p:cNvSpPr/>
          <p:nvPr/>
        </p:nvSpPr>
        <p:spPr>
          <a:xfrm flipH="1">
            <a:off x="4580835" y="2571749"/>
            <a:ext cx="1632204" cy="1501902"/>
          </a:xfrm>
          <a:prstGeom prst="teardrop">
            <a:avLst>
              <a:gd fmla="val 100000" name="adj"/>
            </a:avLst>
          </a:prstGeom>
          <a:solidFill>
            <a:schemeClr val="accent2"/>
          </a:solidFill>
          <a:ln cap="flat" cmpd="sng" w="28575">
            <a:solidFill>
              <a:srgbClr val="476C2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" name="Google Shape;65;p14"/>
          <p:cNvSpPr/>
          <p:nvPr/>
        </p:nvSpPr>
        <p:spPr>
          <a:xfrm rot="10800000">
            <a:off x="4582013" y="1055518"/>
            <a:ext cx="1632204" cy="1501902"/>
          </a:xfrm>
          <a:prstGeom prst="teardrop">
            <a:avLst>
              <a:gd fmla="val 100000" name="adj"/>
            </a:avLst>
          </a:prstGeom>
          <a:solidFill>
            <a:schemeClr val="accent3"/>
          </a:solidFill>
          <a:ln cap="flat" cmpd="sng" w="28575">
            <a:solidFill>
              <a:srgbClr val="87230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" name="Google Shape;66;p14"/>
          <p:cNvSpPr/>
          <p:nvPr/>
        </p:nvSpPr>
        <p:spPr>
          <a:xfrm flipH="1" rot="10800000">
            <a:off x="2947054" y="1069257"/>
            <a:ext cx="1629068" cy="1504850"/>
          </a:xfrm>
          <a:prstGeom prst="teardrop">
            <a:avLst>
              <a:gd fmla="val 100000" name="adj"/>
            </a:avLst>
          </a:prstGeom>
          <a:solidFill>
            <a:schemeClr val="accent4"/>
          </a:solidFill>
          <a:ln cap="flat" cmpd="sng" w="28575">
            <a:solidFill>
              <a:srgbClr val="7863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Google Shape;67;p14"/>
          <p:cNvSpPr/>
          <p:nvPr/>
        </p:nvSpPr>
        <p:spPr>
          <a:xfrm>
            <a:off x="4128940" y="2177593"/>
            <a:ext cx="876693" cy="786549"/>
          </a:xfrm>
          <a:prstGeom prst="ellipse">
            <a:avLst/>
          </a:prstGeom>
          <a:solidFill>
            <a:schemeClr val="lt1"/>
          </a:solidFill>
          <a:ln cap="flat" cmpd="sng" w="38100">
            <a:solidFill>
              <a:srgbClr val="35486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Single gear" id="68" name="Google Shape;68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36170" y="2228850"/>
            <a:ext cx="685800" cy="68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Title and Content">
  <p:cSld name="4_Title and Conte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0" lvl="0" marL="0" algn="r">
              <a:spcBef>
                <a:spcPts val="0"/>
              </a:spcBef>
              <a:buNone/>
              <a:defRPr sz="1100"/>
            </a:lvl1pPr>
            <a:lvl2pPr indent="0" lvl="1" marL="0" algn="r">
              <a:spcBef>
                <a:spcPts val="0"/>
              </a:spcBef>
              <a:buNone/>
              <a:defRPr sz="1100"/>
            </a:lvl2pPr>
            <a:lvl3pPr indent="0" lvl="2" marL="0" algn="r">
              <a:spcBef>
                <a:spcPts val="0"/>
              </a:spcBef>
              <a:buNone/>
              <a:defRPr sz="1100"/>
            </a:lvl3pPr>
            <a:lvl4pPr indent="0" lvl="3" marL="0" algn="r">
              <a:spcBef>
                <a:spcPts val="0"/>
              </a:spcBef>
              <a:buNone/>
              <a:defRPr sz="1100"/>
            </a:lvl4pPr>
            <a:lvl5pPr indent="0" lvl="4" marL="0" algn="r">
              <a:spcBef>
                <a:spcPts val="0"/>
              </a:spcBef>
              <a:buNone/>
              <a:defRPr sz="1100"/>
            </a:lvl5pPr>
            <a:lvl6pPr indent="0" lvl="5" marL="0" algn="r">
              <a:spcBef>
                <a:spcPts val="0"/>
              </a:spcBef>
              <a:buNone/>
              <a:defRPr sz="1100"/>
            </a:lvl6pPr>
            <a:lvl7pPr indent="0" lvl="6" marL="0" algn="r">
              <a:spcBef>
                <a:spcPts val="0"/>
              </a:spcBef>
              <a:buNone/>
              <a:defRPr sz="1100"/>
            </a:lvl7pPr>
            <a:lvl8pPr indent="0" lvl="7" marL="0" algn="r">
              <a:spcBef>
                <a:spcPts val="0"/>
              </a:spcBef>
              <a:buNone/>
              <a:defRPr sz="1100"/>
            </a:lvl8pPr>
            <a:lvl9pPr indent="0" lvl="8" marL="0" algn="r">
              <a:spcBef>
                <a:spcPts val="0"/>
              </a:spcBef>
              <a:buNone/>
              <a:defRPr sz="11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1" name="Google Shape;71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6715" y="759618"/>
            <a:ext cx="7818636" cy="36242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/>
          <p:nvPr/>
        </p:nvSpPr>
        <p:spPr>
          <a:xfrm>
            <a:off x="458716" y="1376531"/>
            <a:ext cx="2743200" cy="2743200"/>
          </a:xfrm>
          <a:prstGeom prst="ellipse">
            <a:avLst/>
          </a:prstGeom>
          <a:noFill/>
          <a:ln cap="flat" cmpd="sng" w="12700">
            <a:solidFill>
              <a:srgbClr val="35486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" name="Google Shape;74;p16"/>
          <p:cNvSpPr/>
          <p:nvPr/>
        </p:nvSpPr>
        <p:spPr>
          <a:xfrm>
            <a:off x="1777990" y="915382"/>
            <a:ext cx="2559300" cy="3160200"/>
          </a:xfrm>
          <a:prstGeom prst="arc">
            <a:avLst>
              <a:gd fmla="val 16200000" name="adj1"/>
              <a:gd fmla="val 5602852" name="adj2"/>
            </a:avLst>
          </a:prstGeom>
          <a:noFill/>
          <a:ln cap="flat" cmpd="sng" w="19050">
            <a:solidFill>
              <a:srgbClr val="D8D8D8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" name="Google Shape;75;p16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0" lvl="0" marL="0" algn="r">
              <a:spcBef>
                <a:spcPts val="0"/>
              </a:spcBef>
              <a:buNone/>
              <a:defRPr sz="1100"/>
            </a:lvl1pPr>
            <a:lvl2pPr indent="0" lvl="1" marL="0" algn="r">
              <a:spcBef>
                <a:spcPts val="0"/>
              </a:spcBef>
              <a:buNone/>
              <a:defRPr sz="1100"/>
            </a:lvl2pPr>
            <a:lvl3pPr indent="0" lvl="2" marL="0" algn="r">
              <a:spcBef>
                <a:spcPts val="0"/>
              </a:spcBef>
              <a:buNone/>
              <a:defRPr sz="1100"/>
            </a:lvl3pPr>
            <a:lvl4pPr indent="0" lvl="3" marL="0" algn="r">
              <a:spcBef>
                <a:spcPts val="0"/>
              </a:spcBef>
              <a:buNone/>
              <a:defRPr sz="1100"/>
            </a:lvl4pPr>
            <a:lvl5pPr indent="0" lvl="4" marL="0" algn="r">
              <a:spcBef>
                <a:spcPts val="0"/>
              </a:spcBef>
              <a:buNone/>
              <a:defRPr sz="1100"/>
            </a:lvl5pPr>
            <a:lvl6pPr indent="0" lvl="5" marL="0" algn="r">
              <a:spcBef>
                <a:spcPts val="0"/>
              </a:spcBef>
              <a:buNone/>
              <a:defRPr sz="1100"/>
            </a:lvl6pPr>
            <a:lvl7pPr indent="0" lvl="6" marL="0" algn="r">
              <a:spcBef>
                <a:spcPts val="0"/>
              </a:spcBef>
              <a:buNone/>
              <a:defRPr sz="1100"/>
            </a:lvl7pPr>
            <a:lvl8pPr indent="0" lvl="7" marL="0" algn="r">
              <a:spcBef>
                <a:spcPts val="0"/>
              </a:spcBef>
              <a:buNone/>
              <a:defRPr sz="1100"/>
            </a:lvl8pPr>
            <a:lvl9pPr indent="0" lvl="8" marL="0" algn="r">
              <a:spcBef>
                <a:spcPts val="0"/>
              </a:spcBef>
              <a:buNone/>
              <a:defRPr sz="11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6" name="Google Shape;76;p16"/>
          <p:cNvSpPr/>
          <p:nvPr/>
        </p:nvSpPr>
        <p:spPr>
          <a:xfrm>
            <a:off x="508105" y="1425917"/>
            <a:ext cx="2644500" cy="2644200"/>
          </a:xfrm>
          <a:prstGeom prst="ellipse">
            <a:avLst/>
          </a:prstGeom>
          <a:solidFill>
            <a:schemeClr val="accent3"/>
          </a:solidFill>
          <a:ln cap="flat" cmpd="sng" w="12700">
            <a:solidFill>
              <a:srgbClr val="35486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" name="Google Shape;77;p16"/>
          <p:cNvSpPr/>
          <p:nvPr/>
        </p:nvSpPr>
        <p:spPr>
          <a:xfrm>
            <a:off x="650527" y="1568329"/>
            <a:ext cx="2359500" cy="2359500"/>
          </a:xfrm>
          <a:prstGeom prst="ellipse">
            <a:avLst/>
          </a:prstGeom>
          <a:solidFill>
            <a:schemeClr val="lt2"/>
          </a:solidFill>
          <a:ln cap="flat" cmpd="sng" w="12700">
            <a:solidFill>
              <a:srgbClr val="35486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" name="Google Shape;78;p16"/>
          <p:cNvSpPr/>
          <p:nvPr/>
        </p:nvSpPr>
        <p:spPr>
          <a:xfrm>
            <a:off x="3159637" y="792914"/>
            <a:ext cx="769823" cy="714080"/>
          </a:xfrm>
          <a:prstGeom prst="ellipse">
            <a:avLst/>
          </a:prstGeom>
          <a:solidFill>
            <a:schemeClr val="accent4"/>
          </a:solidFill>
          <a:ln cap="flat" cmpd="sng" w="1270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" name="Google Shape;79;p16"/>
          <p:cNvSpPr/>
          <p:nvPr/>
        </p:nvSpPr>
        <p:spPr>
          <a:xfrm>
            <a:off x="3929459" y="2142043"/>
            <a:ext cx="769823" cy="71408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" name="Google Shape;80;p16"/>
          <p:cNvSpPr/>
          <p:nvPr/>
        </p:nvSpPr>
        <p:spPr>
          <a:xfrm>
            <a:off x="3159636" y="3491174"/>
            <a:ext cx="769823" cy="714080"/>
          </a:xfrm>
          <a:prstGeom prst="ellipse">
            <a:avLst/>
          </a:prstGeom>
          <a:solidFill>
            <a:srgbClr val="315076"/>
          </a:solidFill>
          <a:ln cap="flat" cmpd="sng" w="12700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" name="Google Shape;81;p16"/>
          <p:cNvSpPr txBox="1"/>
          <p:nvPr>
            <p:ph idx="1" type="body"/>
          </p:nvPr>
        </p:nvSpPr>
        <p:spPr>
          <a:xfrm>
            <a:off x="4572000" y="739229"/>
            <a:ext cx="4314825" cy="77660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7F7F7F"/>
              </a:buClr>
              <a:buSzPts val="1100"/>
              <a:buFont typeface="Arial"/>
              <a:buChar char="−"/>
              <a:defRPr b="0" i="0" sz="11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98450" lvl="2" marL="1371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−"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−"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" name="Google Shape;82;p16"/>
          <p:cNvSpPr txBox="1"/>
          <p:nvPr>
            <p:ph idx="2" type="body"/>
          </p:nvPr>
        </p:nvSpPr>
        <p:spPr>
          <a:xfrm>
            <a:off x="4806634" y="2142044"/>
            <a:ext cx="4080191" cy="77660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7F7F7F"/>
              </a:buClr>
              <a:buSzPts val="1100"/>
              <a:buFont typeface="Arial"/>
              <a:buChar char="−"/>
              <a:defRPr b="0" i="0" sz="11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98450" lvl="2" marL="1371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−"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−"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3" name="Google Shape;83;p16"/>
          <p:cNvSpPr txBox="1"/>
          <p:nvPr>
            <p:ph idx="3" type="body"/>
          </p:nvPr>
        </p:nvSpPr>
        <p:spPr>
          <a:xfrm>
            <a:off x="4584402" y="3461932"/>
            <a:ext cx="4314825" cy="77660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7F7F7F"/>
              </a:buClr>
              <a:buSzPts val="1100"/>
              <a:buFont typeface="Arial"/>
              <a:buChar char="−"/>
              <a:defRPr b="0" i="0" sz="11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98450" lvl="2" marL="1371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−"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−"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Title/Subtitle Blue" showMasterSp="0">
  <p:cSld name="4_Title/Subtitle Blue">
    <p:bg>
      <p:bgPr>
        <a:solidFill>
          <a:schemeClr val="lt1">
            <a:alpha val="78823"/>
          </a:schemeClr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"/>
          <p:cNvSpPr/>
          <p:nvPr/>
        </p:nvSpPr>
        <p:spPr>
          <a:xfrm>
            <a:off x="0" y="3225800"/>
            <a:ext cx="9144000" cy="1917700"/>
          </a:xfrm>
          <a:prstGeom prst="rect">
            <a:avLst/>
          </a:prstGeom>
          <a:solidFill>
            <a:srgbClr val="002142"/>
          </a:solidFill>
          <a:ln>
            <a:noFill/>
          </a:ln>
        </p:spPr>
        <p:txBody>
          <a:bodyPr anchorCtr="0" anchor="ctr" bIns="45700" lIns="91400" spcFirstLastPara="1" rIns="91400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5" name="Google Shape;95;p18"/>
          <p:cNvSpPr txBox="1"/>
          <p:nvPr>
            <p:ph type="title"/>
          </p:nvPr>
        </p:nvSpPr>
        <p:spPr>
          <a:xfrm>
            <a:off x="228600" y="3257550"/>
            <a:ext cx="8915400" cy="750193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50" lIns="548625" spcFirstLastPara="1" rIns="274325" wrap="square" tIns="548625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3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6" name="Google Shape;96;p18"/>
          <p:cNvSpPr txBox="1"/>
          <p:nvPr>
            <p:ph idx="1" type="body"/>
          </p:nvPr>
        </p:nvSpPr>
        <p:spPr>
          <a:xfrm>
            <a:off x="411480" y="3915292"/>
            <a:ext cx="8732520" cy="549651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50" lIns="452625" spcFirstLastPara="1" rIns="274325" wrap="square" tIns="274325">
            <a:noAutofit/>
          </a:bodyPr>
          <a:lstStyle>
            <a:lvl1pPr indent="-228600" lvl="0" marL="457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00"/>
              <a:buNone/>
              <a:defRPr sz="2600">
                <a:solidFill>
                  <a:srgbClr val="FFFFFF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400"/>
              <a:buChar char="✔"/>
              <a:defRPr/>
            </a:lvl3pPr>
            <a:lvl4pPr indent="-317500" lvl="3" marL="18288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1400"/>
              <a:buChar char="•"/>
              <a:defRPr/>
            </a:lvl5pPr>
            <a:lvl6pPr indent="-317500" lvl="5" marL="2743200" algn="l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pic>
        <p:nvPicPr>
          <p:cNvPr id="97" name="Google Shape;97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086600" y="1275588"/>
            <a:ext cx="1819615" cy="326597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8"/>
          <p:cNvPicPr preferRelativeResize="0"/>
          <p:nvPr/>
        </p:nvPicPr>
        <p:blipFill rotWithShape="1">
          <a:blip r:embed="rId3">
            <a:alphaModFix/>
          </a:blip>
          <a:srcRect b="45624" l="0" r="0" t="18751"/>
          <a:stretch/>
        </p:blipFill>
        <p:spPr>
          <a:xfrm>
            <a:off x="0" y="0"/>
            <a:ext cx="9144000" cy="325755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8"/>
          <p:cNvSpPr/>
          <p:nvPr/>
        </p:nvSpPr>
        <p:spPr>
          <a:xfrm>
            <a:off x="0" y="3258693"/>
            <a:ext cx="9144000" cy="27432"/>
          </a:xfrm>
          <a:prstGeom prst="rect">
            <a:avLst/>
          </a:prstGeom>
          <a:solidFill>
            <a:srgbClr val="959595"/>
          </a:solidFill>
          <a:ln>
            <a:noFill/>
          </a:ln>
        </p:spPr>
        <p:txBody>
          <a:bodyPr anchorCtr="0" anchor="ctr" bIns="45700" lIns="91400" spcFirstLastPara="1" rIns="91400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00" name="Google Shape;100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493423" y="4757999"/>
            <a:ext cx="1414368" cy="253861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8"/>
          <p:cNvSpPr txBox="1"/>
          <p:nvPr/>
        </p:nvSpPr>
        <p:spPr>
          <a:xfrm>
            <a:off x="7979324" y="4774057"/>
            <a:ext cx="993227" cy="20774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900">
                <a:solidFill>
                  <a:srgbClr val="C0BFB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KATZ SCHOOL</a:t>
            </a:r>
            <a:endParaRPr b="0" i="0" sz="900">
              <a:solidFill>
                <a:srgbClr val="C0BFB8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102" name="Google Shape;102;p18"/>
          <p:cNvCxnSpPr/>
          <p:nvPr/>
        </p:nvCxnSpPr>
        <p:spPr>
          <a:xfrm>
            <a:off x="7979324" y="4775474"/>
            <a:ext cx="0" cy="218911"/>
          </a:xfrm>
          <a:prstGeom prst="straightConnector1">
            <a:avLst/>
          </a:prstGeom>
          <a:noFill/>
          <a:ln cap="flat" cmpd="sng" w="9525">
            <a:solidFill>
              <a:srgbClr val="C0BFB8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ntent">
  <p:cSld name="One Content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9"/>
          <p:cNvSpPr txBox="1"/>
          <p:nvPr>
            <p:ph idx="1" type="body"/>
          </p:nvPr>
        </p:nvSpPr>
        <p:spPr>
          <a:xfrm>
            <a:off x="0" y="971550"/>
            <a:ext cx="9132239" cy="36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50" lIns="452625" spcFirstLastPara="1" rIns="548625" wrap="square" tIns="2743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b="0" i="0" sz="21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342900" lvl="1" marL="9144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800"/>
              <a:buChar char="•"/>
              <a:defRPr b="0" i="0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323850" lvl="2" marL="1371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500"/>
              <a:buChar char="✔"/>
              <a:defRPr b="0" i="0" sz="15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304800" lvl="3" marL="18288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200"/>
              <a:buChar char="•"/>
              <a:defRPr b="0" i="0" sz="12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298450" lvl="4" marL="22860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100"/>
              <a:buChar char="•"/>
              <a:defRPr b="0" i="0" sz="11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317500" lvl="5" marL="2743200" algn="l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05" name="Google Shape;105;p19"/>
          <p:cNvSpPr txBox="1"/>
          <p:nvPr>
            <p:ph type="title"/>
          </p:nvPr>
        </p:nvSpPr>
        <p:spPr>
          <a:xfrm>
            <a:off x="-11760" y="-342900"/>
            <a:ext cx="9144000" cy="1428751"/>
          </a:xfrm>
          <a:prstGeom prst="rect">
            <a:avLst/>
          </a:prstGeom>
          <a:noFill/>
          <a:ln>
            <a:noFill/>
          </a:ln>
        </p:spPr>
        <p:txBody>
          <a:bodyPr anchorCtr="0" anchor="t" bIns="60950" lIns="548625" spcFirstLastPara="1" rIns="548625" wrap="square" tIns="54862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3000">
                <a:solidFill>
                  <a:srgbClr val="00214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6" name="Google Shape;106;p19"/>
          <p:cNvSpPr txBox="1"/>
          <p:nvPr>
            <p:ph idx="12" type="sldNum"/>
          </p:nvPr>
        </p:nvSpPr>
        <p:spPr>
          <a:xfrm>
            <a:off x="8286750" y="4802817"/>
            <a:ext cx="514350" cy="22638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algn="ctr">
              <a:spcBef>
                <a:spcPts val="0"/>
              </a:spcBef>
              <a:buNone/>
              <a:defRPr b="0" i="0" sz="800">
                <a:solidFill>
                  <a:srgbClr val="E3E3E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algn="ctr">
              <a:spcBef>
                <a:spcPts val="0"/>
              </a:spcBef>
              <a:buNone/>
              <a:defRPr b="0" i="0" sz="800">
                <a:solidFill>
                  <a:srgbClr val="E3E3E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algn="ctr">
              <a:spcBef>
                <a:spcPts val="0"/>
              </a:spcBef>
              <a:buNone/>
              <a:defRPr b="0" i="0" sz="800">
                <a:solidFill>
                  <a:srgbClr val="E3E3E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algn="ctr">
              <a:spcBef>
                <a:spcPts val="0"/>
              </a:spcBef>
              <a:buNone/>
              <a:defRPr b="0" i="0" sz="800">
                <a:solidFill>
                  <a:srgbClr val="E3E3E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algn="ctr">
              <a:spcBef>
                <a:spcPts val="0"/>
              </a:spcBef>
              <a:buNone/>
              <a:defRPr b="0" i="0" sz="800">
                <a:solidFill>
                  <a:srgbClr val="E3E3E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algn="ctr">
              <a:spcBef>
                <a:spcPts val="0"/>
              </a:spcBef>
              <a:buNone/>
              <a:defRPr b="0" i="0" sz="800">
                <a:solidFill>
                  <a:srgbClr val="E3E3E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algn="ctr">
              <a:spcBef>
                <a:spcPts val="0"/>
              </a:spcBef>
              <a:buNone/>
              <a:defRPr b="0" i="0" sz="800">
                <a:solidFill>
                  <a:srgbClr val="E3E3E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algn="ctr">
              <a:spcBef>
                <a:spcPts val="0"/>
              </a:spcBef>
              <a:buNone/>
              <a:defRPr b="0" i="0" sz="800">
                <a:solidFill>
                  <a:srgbClr val="E3E3E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algn="ctr">
              <a:spcBef>
                <a:spcPts val="0"/>
              </a:spcBef>
              <a:buNone/>
              <a:defRPr b="0" i="0" sz="800">
                <a:solidFill>
                  <a:srgbClr val="E3E3E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wo Content">
  <p:cSld name="2_Two Content">
    <p:bg>
      <p:bgPr>
        <a:solidFill>
          <a:srgbClr val="002142"/>
        </a:solid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0"/>
          <p:cNvSpPr txBox="1"/>
          <p:nvPr>
            <p:ph type="title"/>
          </p:nvPr>
        </p:nvSpPr>
        <p:spPr>
          <a:xfrm>
            <a:off x="-11760" y="14"/>
            <a:ext cx="9144000" cy="1106410"/>
          </a:xfrm>
          <a:prstGeom prst="rect">
            <a:avLst/>
          </a:prstGeom>
          <a:noFill/>
          <a:ln>
            <a:noFill/>
          </a:ln>
        </p:spPr>
        <p:txBody>
          <a:bodyPr anchorCtr="0" anchor="t" bIns="60950" lIns="548625" spcFirstLastPara="1" rIns="548625" wrap="square" tIns="5486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Helvetica Neue"/>
              <a:buNone/>
              <a:defRPr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Palatino Linotype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Palatino Linotype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Palatino Linotype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Palatino Linotype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Palatino Linotype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Palatino Linotype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Palatino Linotype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Palatino Linotype"/>
              <a:buNone/>
              <a:defRPr/>
            </a:lvl9pPr>
          </a:lstStyle>
          <a:p/>
        </p:txBody>
      </p:sp>
      <p:sp>
        <p:nvSpPr>
          <p:cNvPr id="109" name="Google Shape;109;p20"/>
          <p:cNvSpPr txBox="1"/>
          <p:nvPr>
            <p:ph idx="1" type="body"/>
          </p:nvPr>
        </p:nvSpPr>
        <p:spPr>
          <a:xfrm>
            <a:off x="1538" y="985838"/>
            <a:ext cx="4570462" cy="3643313"/>
          </a:xfrm>
          <a:prstGeom prst="rect">
            <a:avLst/>
          </a:prstGeom>
          <a:noFill/>
          <a:ln>
            <a:noFill/>
          </a:ln>
        </p:spPr>
        <p:txBody>
          <a:bodyPr anchorCtr="0" anchor="t" bIns="60950" lIns="452625" spcFirstLastPara="1" rIns="548625" wrap="square" tIns="2743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b="0" i="0" sz="21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342900" lvl="1" marL="9144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800"/>
              <a:buChar char="•"/>
              <a:defRPr b="0" i="0" sz="18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323850" lvl="2" marL="1371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500"/>
              <a:buChar char="✔"/>
              <a:defRPr b="0" i="0" sz="15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317500" lvl="3" marL="18288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1400"/>
              <a:buChar char="•"/>
              <a:defRPr b="0" i="0" sz="140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317500" lvl="4" marL="22860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1400"/>
              <a:buChar char="•"/>
              <a:defRPr b="0" i="0" sz="140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342900" lvl="5" marL="2743200" algn="l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110" name="Google Shape;110;p20"/>
          <p:cNvSpPr txBox="1"/>
          <p:nvPr>
            <p:ph idx="2" type="body"/>
          </p:nvPr>
        </p:nvSpPr>
        <p:spPr>
          <a:xfrm>
            <a:off x="4581525" y="985838"/>
            <a:ext cx="4550715" cy="3643313"/>
          </a:xfrm>
          <a:prstGeom prst="rect">
            <a:avLst/>
          </a:prstGeom>
          <a:noFill/>
          <a:ln>
            <a:noFill/>
          </a:ln>
        </p:spPr>
        <p:txBody>
          <a:bodyPr anchorCtr="0" anchor="t" bIns="60950" lIns="452625" spcFirstLastPara="1" rIns="548625" wrap="square" tIns="2743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b="0" i="0" sz="21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342900" lvl="1" marL="9144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800"/>
              <a:buChar char="•"/>
              <a:defRPr b="0" i="0" sz="18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323850" lvl="2" marL="1371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500"/>
              <a:buChar char="✔"/>
              <a:defRPr b="0" i="0" sz="15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317500" lvl="3" marL="18288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1400"/>
              <a:buChar char="•"/>
              <a:defRPr sz="140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304800" lvl="4" marL="22860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1200"/>
              <a:buChar char="•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317500" lvl="5" marL="2743200" algn="l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11" name="Google Shape;111;p20"/>
          <p:cNvSpPr txBox="1"/>
          <p:nvPr>
            <p:ph idx="12" type="sldNum"/>
          </p:nvPr>
        </p:nvSpPr>
        <p:spPr>
          <a:xfrm>
            <a:off x="8286750" y="4789807"/>
            <a:ext cx="514350" cy="24637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Clr>
                <a:srgbClr val="E3E3E3"/>
              </a:buClr>
              <a:buSzPts val="900"/>
              <a:buFont typeface="Helvetica Neue Light"/>
              <a:buNone/>
              <a:defRPr b="0" i="0" sz="900">
                <a:solidFill>
                  <a:srgbClr val="E3E3E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Clr>
                <a:srgbClr val="E3E3E3"/>
              </a:buClr>
              <a:buSzPts val="900"/>
              <a:buFont typeface="Helvetica Neue Light"/>
              <a:buNone/>
              <a:defRPr b="0" i="0" sz="900">
                <a:solidFill>
                  <a:srgbClr val="E3E3E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Clr>
                <a:srgbClr val="E3E3E3"/>
              </a:buClr>
              <a:buSzPts val="900"/>
              <a:buFont typeface="Helvetica Neue Light"/>
              <a:buNone/>
              <a:defRPr b="0" i="0" sz="900">
                <a:solidFill>
                  <a:srgbClr val="E3E3E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Clr>
                <a:srgbClr val="E3E3E3"/>
              </a:buClr>
              <a:buSzPts val="900"/>
              <a:buFont typeface="Helvetica Neue Light"/>
              <a:buNone/>
              <a:defRPr b="0" i="0" sz="900">
                <a:solidFill>
                  <a:srgbClr val="E3E3E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Clr>
                <a:srgbClr val="E3E3E3"/>
              </a:buClr>
              <a:buSzPts val="900"/>
              <a:buFont typeface="Helvetica Neue Light"/>
              <a:buNone/>
              <a:defRPr b="0" i="0" sz="900">
                <a:solidFill>
                  <a:srgbClr val="E3E3E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spcBef>
                <a:spcPts val="0"/>
              </a:spcBef>
              <a:spcAft>
                <a:spcPts val="0"/>
              </a:spcAft>
              <a:buClr>
                <a:srgbClr val="E3E3E3"/>
              </a:buClr>
              <a:buSzPts val="900"/>
              <a:buFont typeface="Helvetica Neue Light"/>
              <a:buNone/>
              <a:defRPr b="0" i="0" sz="900">
                <a:solidFill>
                  <a:srgbClr val="E3E3E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spcBef>
                <a:spcPts val="0"/>
              </a:spcBef>
              <a:spcAft>
                <a:spcPts val="0"/>
              </a:spcAft>
              <a:buClr>
                <a:srgbClr val="E3E3E3"/>
              </a:buClr>
              <a:buSzPts val="900"/>
              <a:buFont typeface="Helvetica Neue Light"/>
              <a:buNone/>
              <a:defRPr b="0" i="0" sz="900">
                <a:solidFill>
                  <a:srgbClr val="E3E3E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spcBef>
                <a:spcPts val="0"/>
              </a:spcBef>
              <a:spcAft>
                <a:spcPts val="0"/>
              </a:spcAft>
              <a:buClr>
                <a:srgbClr val="E3E3E3"/>
              </a:buClr>
              <a:buSzPts val="900"/>
              <a:buFont typeface="Helvetica Neue Light"/>
              <a:buNone/>
              <a:defRPr b="0" i="0" sz="900">
                <a:solidFill>
                  <a:srgbClr val="E3E3E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spcBef>
                <a:spcPts val="0"/>
              </a:spcBef>
              <a:spcAft>
                <a:spcPts val="0"/>
              </a:spcAft>
              <a:buClr>
                <a:srgbClr val="E3E3E3"/>
              </a:buClr>
              <a:buSzPts val="900"/>
              <a:buFont typeface="Helvetica Neue Light"/>
              <a:buNone/>
              <a:defRPr b="0" i="0" sz="900">
                <a:solidFill>
                  <a:srgbClr val="E3E3E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Section Break" showMasterSp="0">
  <p:cSld name="5_Section Break">
    <p:bg>
      <p:bgPr>
        <a:solidFill>
          <a:srgbClr val="002142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1"/>
          <p:cNvSpPr/>
          <p:nvPr/>
        </p:nvSpPr>
        <p:spPr>
          <a:xfrm>
            <a:off x="-2722" y="1612901"/>
            <a:ext cx="9146722" cy="1917700"/>
          </a:xfrm>
          <a:prstGeom prst="rect">
            <a:avLst/>
          </a:prstGeom>
          <a:solidFill>
            <a:srgbClr val="0D518E"/>
          </a:solidFill>
          <a:ln>
            <a:noFill/>
          </a:ln>
        </p:spPr>
        <p:txBody>
          <a:bodyPr anchorCtr="0" anchor="ctr" bIns="45700" lIns="91400" spcFirstLastPara="1" rIns="91400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14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4" name="Google Shape;114;p21"/>
          <p:cNvSpPr txBox="1"/>
          <p:nvPr>
            <p:ph type="title"/>
          </p:nvPr>
        </p:nvSpPr>
        <p:spPr>
          <a:xfrm>
            <a:off x="242207" y="1771650"/>
            <a:ext cx="8915400" cy="750193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50" lIns="548625" spcFirstLastPara="1" rIns="274325" wrap="square" tIns="548625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Helvetica Neue"/>
              <a:buNone/>
              <a:defRPr b="0" i="0" sz="33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Palatino Linotype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Palatino Linotype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Palatino Linotype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Palatino Linotype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Palatino Linotype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Palatino Linotype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Palatino Linotype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Palatino Linotype"/>
              <a:buNone/>
              <a:defRPr/>
            </a:lvl9pPr>
          </a:lstStyle>
          <a:p/>
        </p:txBody>
      </p:sp>
      <p:sp>
        <p:nvSpPr>
          <p:cNvPr id="115" name="Google Shape;115;p21"/>
          <p:cNvSpPr txBox="1"/>
          <p:nvPr>
            <p:ph idx="1" type="body"/>
          </p:nvPr>
        </p:nvSpPr>
        <p:spPr>
          <a:xfrm>
            <a:off x="408758" y="2497193"/>
            <a:ext cx="8732520" cy="549651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50" lIns="452625" spcFirstLastPara="1" rIns="274325" wrap="square" tIns="274325">
            <a:noAutofit/>
          </a:bodyPr>
          <a:lstStyle>
            <a:lvl1pPr indent="-228600" lvl="0" marL="457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00"/>
              <a:buNone/>
              <a:defRPr sz="2600">
                <a:solidFill>
                  <a:srgbClr val="FFFFFF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400"/>
              <a:buChar char="✔"/>
              <a:defRPr/>
            </a:lvl3pPr>
            <a:lvl4pPr indent="-317500" lvl="3" marL="18288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1400"/>
              <a:buChar char="•"/>
              <a:defRPr/>
            </a:lvl5pPr>
            <a:lvl6pPr indent="-317500" lvl="5" marL="2743200" algn="l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16" name="Google Shape;116;p21"/>
          <p:cNvSpPr/>
          <p:nvPr/>
        </p:nvSpPr>
        <p:spPr>
          <a:xfrm>
            <a:off x="0" y="1600200"/>
            <a:ext cx="9144000" cy="34290"/>
          </a:xfrm>
          <a:prstGeom prst="rect">
            <a:avLst/>
          </a:prstGeom>
          <a:solidFill>
            <a:srgbClr val="959595"/>
          </a:solidFill>
          <a:ln>
            <a:noFill/>
          </a:ln>
        </p:spPr>
        <p:txBody>
          <a:bodyPr anchorCtr="0" anchor="ctr" bIns="45700" lIns="91400" spcFirstLastPara="1" rIns="91400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14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7" name="Google Shape;117;p21"/>
          <p:cNvSpPr/>
          <p:nvPr/>
        </p:nvSpPr>
        <p:spPr>
          <a:xfrm>
            <a:off x="-2722" y="3509010"/>
            <a:ext cx="9144000" cy="34290"/>
          </a:xfrm>
          <a:prstGeom prst="rect">
            <a:avLst/>
          </a:prstGeom>
          <a:solidFill>
            <a:srgbClr val="959595"/>
          </a:solidFill>
          <a:ln>
            <a:noFill/>
          </a:ln>
        </p:spPr>
        <p:txBody>
          <a:bodyPr anchorCtr="0" anchor="ctr" bIns="45700" lIns="91400" spcFirstLastPara="1" rIns="91400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14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18" name="Google Shape;118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493423" y="4757999"/>
            <a:ext cx="1414368" cy="253861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1"/>
          <p:cNvSpPr txBox="1"/>
          <p:nvPr/>
        </p:nvSpPr>
        <p:spPr>
          <a:xfrm>
            <a:off x="7979324" y="4774057"/>
            <a:ext cx="993227" cy="20774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C0BFB8"/>
              </a:buClr>
              <a:buSzPts val="900"/>
              <a:buFont typeface="Helvetica Neue Light"/>
              <a:buNone/>
            </a:pPr>
            <a:r>
              <a:rPr b="0" i="0" lang="en" sz="900">
                <a:solidFill>
                  <a:srgbClr val="C0BFB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KATZ SCHOOL</a:t>
            </a:r>
            <a:endParaRPr b="0" i="0" sz="900">
              <a:solidFill>
                <a:srgbClr val="C0BFB8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120" name="Google Shape;120;p21"/>
          <p:cNvCxnSpPr/>
          <p:nvPr/>
        </p:nvCxnSpPr>
        <p:spPr>
          <a:xfrm>
            <a:off x="7979324" y="4775474"/>
            <a:ext cx="0" cy="218911"/>
          </a:xfrm>
          <a:prstGeom prst="straightConnector1">
            <a:avLst/>
          </a:prstGeom>
          <a:noFill/>
          <a:ln cap="flat" cmpd="sng" w="9525">
            <a:solidFill>
              <a:srgbClr val="C0BFB8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Break" showMasterSp="0">
  <p:cSld name="Section Break">
    <p:bg>
      <p:bgPr>
        <a:solidFill>
          <a:schemeClr val="lt1"/>
        </a:solid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2"/>
          <p:cNvSpPr/>
          <p:nvPr/>
        </p:nvSpPr>
        <p:spPr>
          <a:xfrm>
            <a:off x="-2722" y="1612901"/>
            <a:ext cx="9146722" cy="1917700"/>
          </a:xfrm>
          <a:prstGeom prst="rect">
            <a:avLst/>
          </a:prstGeom>
          <a:solidFill>
            <a:srgbClr val="002142"/>
          </a:solidFill>
          <a:ln>
            <a:noFill/>
          </a:ln>
        </p:spPr>
        <p:txBody>
          <a:bodyPr anchorCtr="0" anchor="ctr" bIns="45700" lIns="91400" spcFirstLastPara="1" rIns="91400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3" name="Google Shape;123;p22"/>
          <p:cNvSpPr txBox="1"/>
          <p:nvPr>
            <p:ph type="title"/>
          </p:nvPr>
        </p:nvSpPr>
        <p:spPr>
          <a:xfrm>
            <a:off x="242207" y="1960507"/>
            <a:ext cx="8915400" cy="750193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50" lIns="548625" spcFirstLastPara="1" rIns="274325" wrap="square" tIns="548625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3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4" name="Google Shape;124;p22"/>
          <p:cNvSpPr txBox="1"/>
          <p:nvPr>
            <p:ph idx="1" type="body"/>
          </p:nvPr>
        </p:nvSpPr>
        <p:spPr>
          <a:xfrm>
            <a:off x="408758" y="2686050"/>
            <a:ext cx="8732520" cy="549651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50" lIns="452625" spcFirstLastPara="1" rIns="274325" wrap="square" tIns="274325">
            <a:noAutofit/>
          </a:bodyPr>
          <a:lstStyle>
            <a:lvl1pPr indent="-228600" lvl="0" marL="457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00"/>
              <a:buNone/>
              <a:defRPr sz="2600">
                <a:solidFill>
                  <a:srgbClr val="FFFFFF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400"/>
              <a:buChar char="✔"/>
              <a:defRPr/>
            </a:lvl3pPr>
            <a:lvl4pPr indent="-317500" lvl="3" marL="18288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1400"/>
              <a:buChar char="•"/>
              <a:defRPr/>
            </a:lvl5pPr>
            <a:lvl6pPr indent="-317500" lvl="5" marL="2743200" algn="l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5" name="Google Shape;125;p22"/>
          <p:cNvSpPr/>
          <p:nvPr/>
        </p:nvSpPr>
        <p:spPr>
          <a:xfrm>
            <a:off x="0" y="1600200"/>
            <a:ext cx="9144000" cy="34290"/>
          </a:xfrm>
          <a:prstGeom prst="rect">
            <a:avLst/>
          </a:prstGeom>
          <a:solidFill>
            <a:srgbClr val="959595"/>
          </a:solidFill>
          <a:ln>
            <a:noFill/>
          </a:ln>
        </p:spPr>
        <p:txBody>
          <a:bodyPr anchorCtr="0" anchor="ctr" bIns="45700" lIns="91400" spcFirstLastPara="1" rIns="91400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6" name="Google Shape;126;p22"/>
          <p:cNvSpPr/>
          <p:nvPr/>
        </p:nvSpPr>
        <p:spPr>
          <a:xfrm>
            <a:off x="-2722" y="3509010"/>
            <a:ext cx="9144000" cy="34290"/>
          </a:xfrm>
          <a:prstGeom prst="rect">
            <a:avLst/>
          </a:prstGeom>
          <a:solidFill>
            <a:srgbClr val="959595"/>
          </a:solidFill>
          <a:ln>
            <a:noFill/>
          </a:ln>
        </p:spPr>
        <p:txBody>
          <a:bodyPr anchorCtr="0" anchor="ctr" bIns="45700" lIns="91400" spcFirstLastPara="1" rIns="91400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27" name="Google Shape;127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493423" y="4757999"/>
            <a:ext cx="1414368" cy="253861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2"/>
          <p:cNvSpPr txBox="1"/>
          <p:nvPr/>
        </p:nvSpPr>
        <p:spPr>
          <a:xfrm>
            <a:off x="7979324" y="4774057"/>
            <a:ext cx="993227" cy="20774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900">
                <a:solidFill>
                  <a:srgbClr val="C0BFB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KATZ SCHOOL</a:t>
            </a:r>
            <a:endParaRPr b="0" i="0" sz="900">
              <a:solidFill>
                <a:srgbClr val="C0BFB8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129" name="Google Shape;129;p22"/>
          <p:cNvCxnSpPr/>
          <p:nvPr/>
        </p:nvCxnSpPr>
        <p:spPr>
          <a:xfrm>
            <a:off x="7979324" y="4775474"/>
            <a:ext cx="0" cy="218911"/>
          </a:xfrm>
          <a:prstGeom prst="straightConnector1">
            <a:avLst/>
          </a:prstGeom>
          <a:noFill/>
          <a:ln cap="flat" cmpd="sng" w="9525">
            <a:solidFill>
              <a:srgbClr val="C0BFB8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Section Break" showMasterSp="0">
  <p:cSld name="4_Section Break">
    <p:bg>
      <p:bgPr>
        <a:solidFill>
          <a:srgbClr val="002142"/>
        </a:solid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3"/>
          <p:cNvSpPr/>
          <p:nvPr/>
        </p:nvSpPr>
        <p:spPr>
          <a:xfrm>
            <a:off x="-2722" y="1612901"/>
            <a:ext cx="9146722" cy="1917700"/>
          </a:xfrm>
          <a:prstGeom prst="rect">
            <a:avLst/>
          </a:prstGeom>
          <a:solidFill>
            <a:srgbClr val="0D518E"/>
          </a:solidFill>
          <a:ln>
            <a:noFill/>
          </a:ln>
        </p:spPr>
        <p:txBody>
          <a:bodyPr anchorCtr="0" anchor="ctr" bIns="45700" lIns="91400" spcFirstLastPara="1" rIns="91400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2" name="Google Shape;132;p23"/>
          <p:cNvSpPr txBox="1"/>
          <p:nvPr>
            <p:ph type="title"/>
          </p:nvPr>
        </p:nvSpPr>
        <p:spPr>
          <a:xfrm>
            <a:off x="242207" y="1771650"/>
            <a:ext cx="8915400" cy="750193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50" lIns="548625" spcFirstLastPara="1" rIns="274325" wrap="square" tIns="548625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3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3" name="Google Shape;133;p23"/>
          <p:cNvSpPr txBox="1"/>
          <p:nvPr>
            <p:ph idx="1" type="body"/>
          </p:nvPr>
        </p:nvSpPr>
        <p:spPr>
          <a:xfrm>
            <a:off x="408758" y="2497193"/>
            <a:ext cx="8732520" cy="549651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50" lIns="452625" spcFirstLastPara="1" rIns="274325" wrap="square" tIns="274325">
            <a:noAutofit/>
          </a:bodyPr>
          <a:lstStyle>
            <a:lvl1pPr indent="-228600" lvl="0" marL="457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00"/>
              <a:buNone/>
              <a:defRPr sz="2600">
                <a:solidFill>
                  <a:srgbClr val="FFFFFF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400"/>
              <a:buChar char="✔"/>
              <a:defRPr/>
            </a:lvl3pPr>
            <a:lvl4pPr indent="-317500" lvl="3" marL="18288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1400"/>
              <a:buChar char="•"/>
              <a:defRPr/>
            </a:lvl5pPr>
            <a:lvl6pPr indent="-317500" lvl="5" marL="2743200" algn="l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34" name="Google Shape;134;p23"/>
          <p:cNvSpPr/>
          <p:nvPr/>
        </p:nvSpPr>
        <p:spPr>
          <a:xfrm>
            <a:off x="0" y="1600200"/>
            <a:ext cx="9144000" cy="34290"/>
          </a:xfrm>
          <a:prstGeom prst="rect">
            <a:avLst/>
          </a:prstGeom>
          <a:solidFill>
            <a:srgbClr val="959595"/>
          </a:solidFill>
          <a:ln>
            <a:noFill/>
          </a:ln>
        </p:spPr>
        <p:txBody>
          <a:bodyPr anchorCtr="0" anchor="ctr" bIns="45700" lIns="91400" spcFirstLastPara="1" rIns="91400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5" name="Google Shape;135;p23"/>
          <p:cNvSpPr/>
          <p:nvPr/>
        </p:nvSpPr>
        <p:spPr>
          <a:xfrm>
            <a:off x="-2722" y="3509010"/>
            <a:ext cx="9144000" cy="34290"/>
          </a:xfrm>
          <a:prstGeom prst="rect">
            <a:avLst/>
          </a:prstGeom>
          <a:solidFill>
            <a:srgbClr val="959595"/>
          </a:solidFill>
          <a:ln>
            <a:noFill/>
          </a:ln>
        </p:spPr>
        <p:txBody>
          <a:bodyPr anchorCtr="0" anchor="ctr" bIns="45700" lIns="91400" spcFirstLastPara="1" rIns="91400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36" name="Google Shape;136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493423" y="4757999"/>
            <a:ext cx="1414368" cy="253861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3"/>
          <p:cNvSpPr txBox="1"/>
          <p:nvPr/>
        </p:nvSpPr>
        <p:spPr>
          <a:xfrm>
            <a:off x="7979324" y="4774057"/>
            <a:ext cx="993227" cy="20774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900">
                <a:solidFill>
                  <a:srgbClr val="C0BFB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KATZ SCHOOL</a:t>
            </a:r>
            <a:endParaRPr b="0" i="0" sz="900">
              <a:solidFill>
                <a:srgbClr val="C0BFB8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138" name="Google Shape;138;p23"/>
          <p:cNvCxnSpPr/>
          <p:nvPr/>
        </p:nvCxnSpPr>
        <p:spPr>
          <a:xfrm>
            <a:off x="7979324" y="4775474"/>
            <a:ext cx="0" cy="218911"/>
          </a:xfrm>
          <a:prstGeom prst="straightConnector1">
            <a:avLst/>
          </a:prstGeom>
          <a:noFill/>
          <a:ln cap="flat" cmpd="sng" w="9525">
            <a:solidFill>
              <a:srgbClr val="C0BFB8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One Content">
  <p:cSld name="1_One Content">
    <p:bg>
      <p:bgPr>
        <a:solidFill>
          <a:srgbClr val="002142"/>
        </a:soli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4"/>
          <p:cNvSpPr txBox="1"/>
          <p:nvPr>
            <p:ph idx="1" type="body"/>
          </p:nvPr>
        </p:nvSpPr>
        <p:spPr>
          <a:xfrm>
            <a:off x="0" y="971550"/>
            <a:ext cx="9132239" cy="36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50" lIns="452625" spcFirstLastPara="1" rIns="548625" wrap="square" tIns="2743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b="0" i="0" sz="21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342900" lvl="1" marL="9144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800"/>
              <a:buChar char="•"/>
              <a:defRPr b="0" i="0" sz="18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323850" lvl="2" marL="1371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500"/>
              <a:buChar char="✔"/>
              <a:defRPr b="0" i="0" sz="15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304800" lvl="3" marL="18288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200"/>
              <a:buChar char="•"/>
              <a:defRPr b="0" i="0" sz="12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298450" lvl="4" marL="22860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100"/>
              <a:buChar char="•"/>
              <a:defRPr b="0" i="0" sz="11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317500" lvl="5" marL="2743200" algn="l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41" name="Google Shape;141;p24"/>
          <p:cNvSpPr txBox="1"/>
          <p:nvPr>
            <p:ph type="title"/>
          </p:nvPr>
        </p:nvSpPr>
        <p:spPr>
          <a:xfrm>
            <a:off x="-11760" y="14"/>
            <a:ext cx="9144000" cy="1085836"/>
          </a:xfrm>
          <a:prstGeom prst="rect">
            <a:avLst/>
          </a:prstGeom>
          <a:noFill/>
          <a:ln>
            <a:noFill/>
          </a:ln>
        </p:spPr>
        <p:txBody>
          <a:bodyPr anchorCtr="0" anchor="t" bIns="60950" lIns="548625" spcFirstLastPara="1" rIns="548625" wrap="square" tIns="54862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3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2" name="Google Shape;142;p24"/>
          <p:cNvSpPr txBox="1"/>
          <p:nvPr>
            <p:ph idx="12" type="sldNum"/>
          </p:nvPr>
        </p:nvSpPr>
        <p:spPr>
          <a:xfrm>
            <a:off x="8286750" y="4802817"/>
            <a:ext cx="514350" cy="22638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algn="ct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algn="ct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algn="ct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algn="ct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algn="ct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algn="ct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algn="ct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algn="ct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algn="ctr">
              <a:spcBef>
                <a:spcPts val="0"/>
              </a:spcBef>
              <a:buNone/>
              <a:defRPr b="0" i="0" sz="8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5"/>
          <p:cNvSpPr txBox="1"/>
          <p:nvPr>
            <p:ph type="title"/>
          </p:nvPr>
        </p:nvSpPr>
        <p:spPr>
          <a:xfrm>
            <a:off x="-11760" y="14"/>
            <a:ext cx="9144000" cy="1106410"/>
          </a:xfrm>
          <a:prstGeom prst="rect">
            <a:avLst/>
          </a:prstGeom>
          <a:noFill/>
          <a:ln>
            <a:noFill/>
          </a:ln>
        </p:spPr>
        <p:txBody>
          <a:bodyPr anchorCtr="0" anchor="t" bIns="60950" lIns="548625" spcFirstLastPara="1" rIns="548625" wrap="square" tIns="5486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00214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5" name="Google Shape;145;p25"/>
          <p:cNvSpPr txBox="1"/>
          <p:nvPr>
            <p:ph idx="1" type="body"/>
          </p:nvPr>
        </p:nvSpPr>
        <p:spPr>
          <a:xfrm>
            <a:off x="1538" y="985838"/>
            <a:ext cx="4570462" cy="3643313"/>
          </a:xfrm>
          <a:prstGeom prst="rect">
            <a:avLst/>
          </a:prstGeom>
          <a:noFill/>
          <a:ln>
            <a:noFill/>
          </a:ln>
        </p:spPr>
        <p:txBody>
          <a:bodyPr anchorCtr="0" anchor="t" bIns="60950" lIns="452625" spcFirstLastPara="1" rIns="548625" wrap="square" tIns="2743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b="0" i="0" sz="21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342900" lvl="1" marL="9144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800"/>
              <a:buChar char="•"/>
              <a:defRPr b="0" i="0" sz="180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323850" lvl="2" marL="1371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500"/>
              <a:buChar char="✔"/>
              <a:defRPr b="0" i="0" sz="150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317500" lvl="3" marL="18288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1400"/>
              <a:buChar char="•"/>
              <a:defRPr b="0" i="0" sz="140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317500" lvl="4" marL="22860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1400"/>
              <a:buChar char="•"/>
              <a:defRPr b="0" i="0" sz="140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342900" lvl="5" marL="2743200" algn="l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146" name="Google Shape;146;p25"/>
          <p:cNvSpPr txBox="1"/>
          <p:nvPr>
            <p:ph idx="2" type="body"/>
          </p:nvPr>
        </p:nvSpPr>
        <p:spPr>
          <a:xfrm>
            <a:off x="4581525" y="985838"/>
            <a:ext cx="4550715" cy="3643313"/>
          </a:xfrm>
          <a:prstGeom prst="rect">
            <a:avLst/>
          </a:prstGeom>
          <a:noFill/>
          <a:ln>
            <a:noFill/>
          </a:ln>
        </p:spPr>
        <p:txBody>
          <a:bodyPr anchorCtr="0" anchor="t" bIns="60950" lIns="452625" spcFirstLastPara="1" rIns="548625" wrap="square" tIns="2743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b="0" i="0" sz="21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342900" lvl="1" marL="9144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800"/>
              <a:buChar char="•"/>
              <a:defRPr b="0" i="0" sz="180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323850" lvl="2" marL="1371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500"/>
              <a:buChar char="✔"/>
              <a:defRPr b="0" i="0" sz="150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317500" lvl="3" marL="18288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1400"/>
              <a:buChar char="•"/>
              <a:defRPr sz="140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304800" lvl="4" marL="22860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1200"/>
              <a:buChar char="•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317500" lvl="5" marL="2743200" algn="l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47" name="Google Shape;147;p25"/>
          <p:cNvSpPr txBox="1"/>
          <p:nvPr>
            <p:ph idx="12" type="sldNum"/>
          </p:nvPr>
        </p:nvSpPr>
        <p:spPr>
          <a:xfrm>
            <a:off x="8286750" y="4789807"/>
            <a:ext cx="514350" cy="24637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algn="ctr">
              <a:spcBef>
                <a:spcPts val="0"/>
              </a:spcBef>
              <a:buNone/>
              <a:defRPr b="0" i="0" sz="900">
                <a:solidFill>
                  <a:srgbClr val="E3E3E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algn="ctr">
              <a:spcBef>
                <a:spcPts val="0"/>
              </a:spcBef>
              <a:buNone/>
              <a:defRPr b="0" i="0" sz="900">
                <a:solidFill>
                  <a:srgbClr val="E3E3E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algn="ctr">
              <a:spcBef>
                <a:spcPts val="0"/>
              </a:spcBef>
              <a:buNone/>
              <a:defRPr b="0" i="0" sz="900">
                <a:solidFill>
                  <a:srgbClr val="E3E3E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algn="ctr">
              <a:spcBef>
                <a:spcPts val="0"/>
              </a:spcBef>
              <a:buNone/>
              <a:defRPr b="0" i="0" sz="900">
                <a:solidFill>
                  <a:srgbClr val="E3E3E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algn="ctr">
              <a:spcBef>
                <a:spcPts val="0"/>
              </a:spcBef>
              <a:buNone/>
              <a:defRPr b="0" i="0" sz="900">
                <a:solidFill>
                  <a:srgbClr val="E3E3E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algn="ctr">
              <a:spcBef>
                <a:spcPts val="0"/>
              </a:spcBef>
              <a:buNone/>
              <a:defRPr b="0" i="0" sz="900">
                <a:solidFill>
                  <a:srgbClr val="E3E3E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algn="ctr">
              <a:spcBef>
                <a:spcPts val="0"/>
              </a:spcBef>
              <a:buNone/>
              <a:defRPr b="0" i="0" sz="900">
                <a:solidFill>
                  <a:srgbClr val="E3E3E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algn="ctr">
              <a:spcBef>
                <a:spcPts val="0"/>
              </a:spcBef>
              <a:buNone/>
              <a:defRPr b="0" i="0" sz="900">
                <a:solidFill>
                  <a:srgbClr val="E3E3E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algn="ctr">
              <a:spcBef>
                <a:spcPts val="0"/>
              </a:spcBef>
              <a:buNone/>
              <a:defRPr b="0" i="0" sz="900">
                <a:solidFill>
                  <a:srgbClr val="E3E3E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wo Content">
  <p:cSld name="1_Two Content">
    <p:bg>
      <p:bgPr>
        <a:solidFill>
          <a:srgbClr val="002142"/>
        </a:solid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6"/>
          <p:cNvSpPr txBox="1"/>
          <p:nvPr>
            <p:ph type="title"/>
          </p:nvPr>
        </p:nvSpPr>
        <p:spPr>
          <a:xfrm>
            <a:off x="-11760" y="14"/>
            <a:ext cx="9144000" cy="1106410"/>
          </a:xfrm>
          <a:prstGeom prst="rect">
            <a:avLst/>
          </a:prstGeom>
          <a:noFill/>
          <a:ln>
            <a:noFill/>
          </a:ln>
        </p:spPr>
        <p:txBody>
          <a:bodyPr anchorCtr="0" anchor="t" bIns="60950" lIns="548625" spcFirstLastPara="1" rIns="548625" wrap="square" tIns="5486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0" name="Google Shape;150;p26"/>
          <p:cNvSpPr txBox="1"/>
          <p:nvPr>
            <p:ph idx="1" type="body"/>
          </p:nvPr>
        </p:nvSpPr>
        <p:spPr>
          <a:xfrm>
            <a:off x="1538" y="985838"/>
            <a:ext cx="4570462" cy="3643313"/>
          </a:xfrm>
          <a:prstGeom prst="rect">
            <a:avLst/>
          </a:prstGeom>
          <a:noFill/>
          <a:ln>
            <a:noFill/>
          </a:ln>
        </p:spPr>
        <p:txBody>
          <a:bodyPr anchorCtr="0" anchor="t" bIns="60950" lIns="452625" spcFirstLastPara="1" rIns="548625" wrap="square" tIns="2743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b="0" i="0" sz="21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342900" lvl="1" marL="9144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800"/>
              <a:buChar char="•"/>
              <a:defRPr b="0" i="0" sz="18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323850" lvl="2" marL="1371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500"/>
              <a:buChar char="✔"/>
              <a:defRPr b="0" i="0" sz="15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317500" lvl="3" marL="18288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1400"/>
              <a:buChar char="•"/>
              <a:defRPr b="0" i="0" sz="140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317500" lvl="4" marL="22860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1400"/>
              <a:buChar char="•"/>
              <a:defRPr b="0" i="0" sz="140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342900" lvl="5" marL="2743200" algn="l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151" name="Google Shape;151;p26"/>
          <p:cNvSpPr txBox="1"/>
          <p:nvPr>
            <p:ph idx="2" type="body"/>
          </p:nvPr>
        </p:nvSpPr>
        <p:spPr>
          <a:xfrm>
            <a:off x="4581525" y="985838"/>
            <a:ext cx="4550715" cy="3643313"/>
          </a:xfrm>
          <a:prstGeom prst="rect">
            <a:avLst/>
          </a:prstGeom>
          <a:noFill/>
          <a:ln>
            <a:noFill/>
          </a:ln>
        </p:spPr>
        <p:txBody>
          <a:bodyPr anchorCtr="0" anchor="t" bIns="60950" lIns="452625" spcFirstLastPara="1" rIns="548625" wrap="square" tIns="2743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b="0" i="0" sz="21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342900" lvl="1" marL="9144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800"/>
              <a:buChar char="•"/>
              <a:defRPr b="0" i="0" sz="18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323850" lvl="2" marL="1371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500"/>
              <a:buChar char="✔"/>
              <a:defRPr b="0" i="0" sz="15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317500" lvl="3" marL="18288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1400"/>
              <a:buChar char="•"/>
              <a:defRPr sz="140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304800" lvl="4" marL="22860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1200"/>
              <a:buChar char="•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317500" lvl="5" marL="2743200" algn="l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52" name="Google Shape;152;p26"/>
          <p:cNvSpPr txBox="1"/>
          <p:nvPr>
            <p:ph idx="12" type="sldNum"/>
          </p:nvPr>
        </p:nvSpPr>
        <p:spPr>
          <a:xfrm>
            <a:off x="8286750" y="4789807"/>
            <a:ext cx="514350" cy="24637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algn="ctr">
              <a:spcBef>
                <a:spcPts val="0"/>
              </a:spcBef>
              <a:buNone/>
              <a:defRPr b="0" i="0" sz="900">
                <a:solidFill>
                  <a:srgbClr val="E3E3E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algn="ctr">
              <a:spcBef>
                <a:spcPts val="0"/>
              </a:spcBef>
              <a:buNone/>
              <a:defRPr b="0" i="0" sz="900">
                <a:solidFill>
                  <a:srgbClr val="E3E3E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algn="ctr">
              <a:spcBef>
                <a:spcPts val="0"/>
              </a:spcBef>
              <a:buNone/>
              <a:defRPr b="0" i="0" sz="900">
                <a:solidFill>
                  <a:srgbClr val="E3E3E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algn="ctr">
              <a:spcBef>
                <a:spcPts val="0"/>
              </a:spcBef>
              <a:buNone/>
              <a:defRPr b="0" i="0" sz="900">
                <a:solidFill>
                  <a:srgbClr val="E3E3E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algn="ctr">
              <a:spcBef>
                <a:spcPts val="0"/>
              </a:spcBef>
              <a:buNone/>
              <a:defRPr b="0" i="0" sz="900">
                <a:solidFill>
                  <a:srgbClr val="E3E3E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algn="ctr">
              <a:spcBef>
                <a:spcPts val="0"/>
              </a:spcBef>
              <a:buNone/>
              <a:defRPr b="0" i="0" sz="900">
                <a:solidFill>
                  <a:srgbClr val="E3E3E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algn="ctr">
              <a:spcBef>
                <a:spcPts val="0"/>
              </a:spcBef>
              <a:buNone/>
              <a:defRPr b="0" i="0" sz="900">
                <a:solidFill>
                  <a:srgbClr val="E3E3E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algn="ctr">
              <a:spcBef>
                <a:spcPts val="0"/>
              </a:spcBef>
              <a:buNone/>
              <a:defRPr b="0" i="0" sz="900">
                <a:solidFill>
                  <a:srgbClr val="E3E3E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algn="ctr">
              <a:spcBef>
                <a:spcPts val="0"/>
              </a:spcBef>
              <a:buNone/>
              <a:defRPr b="0" i="0" sz="900">
                <a:solidFill>
                  <a:srgbClr val="E3E3E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7"/>
          <p:cNvSpPr/>
          <p:nvPr/>
        </p:nvSpPr>
        <p:spPr>
          <a:xfrm>
            <a:off x="0" y="4"/>
            <a:ext cx="9144000" cy="461645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7"/>
          <p:cNvSpPr txBox="1"/>
          <p:nvPr>
            <p:ph idx="12" type="sldNum"/>
          </p:nvPr>
        </p:nvSpPr>
        <p:spPr>
          <a:xfrm>
            <a:off x="8286750" y="4789807"/>
            <a:ext cx="514350" cy="24637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algn="ctr">
              <a:spcBef>
                <a:spcPts val="0"/>
              </a:spcBef>
              <a:buNone/>
              <a:defRPr b="0" i="0" sz="900">
                <a:solidFill>
                  <a:srgbClr val="E3E3E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algn="ctr">
              <a:spcBef>
                <a:spcPts val="0"/>
              </a:spcBef>
              <a:buNone/>
              <a:defRPr b="0" i="0" sz="900">
                <a:solidFill>
                  <a:srgbClr val="E3E3E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algn="ctr">
              <a:spcBef>
                <a:spcPts val="0"/>
              </a:spcBef>
              <a:buNone/>
              <a:defRPr b="0" i="0" sz="900">
                <a:solidFill>
                  <a:srgbClr val="E3E3E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algn="ctr">
              <a:spcBef>
                <a:spcPts val="0"/>
              </a:spcBef>
              <a:buNone/>
              <a:defRPr b="0" i="0" sz="900">
                <a:solidFill>
                  <a:srgbClr val="E3E3E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algn="ctr">
              <a:spcBef>
                <a:spcPts val="0"/>
              </a:spcBef>
              <a:buNone/>
              <a:defRPr b="0" i="0" sz="900">
                <a:solidFill>
                  <a:srgbClr val="E3E3E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algn="ctr">
              <a:spcBef>
                <a:spcPts val="0"/>
              </a:spcBef>
              <a:buNone/>
              <a:defRPr b="0" i="0" sz="900">
                <a:solidFill>
                  <a:srgbClr val="E3E3E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algn="ctr">
              <a:spcBef>
                <a:spcPts val="0"/>
              </a:spcBef>
              <a:buNone/>
              <a:defRPr b="0" i="0" sz="900">
                <a:solidFill>
                  <a:srgbClr val="E3E3E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algn="ctr">
              <a:spcBef>
                <a:spcPts val="0"/>
              </a:spcBef>
              <a:buNone/>
              <a:defRPr b="0" i="0" sz="900">
                <a:solidFill>
                  <a:srgbClr val="E3E3E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algn="ctr">
              <a:spcBef>
                <a:spcPts val="0"/>
              </a:spcBef>
              <a:buNone/>
              <a:defRPr b="0" i="0" sz="900">
                <a:solidFill>
                  <a:srgbClr val="E3E3E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Blank">
  <p:cSld name="1_Blank">
    <p:bg>
      <p:bgPr>
        <a:solidFill>
          <a:srgbClr val="002142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8"/>
          <p:cNvSpPr/>
          <p:nvPr/>
        </p:nvSpPr>
        <p:spPr>
          <a:xfrm>
            <a:off x="0" y="4"/>
            <a:ext cx="9144000" cy="4616450"/>
          </a:xfrm>
          <a:prstGeom prst="rect">
            <a:avLst/>
          </a:prstGeom>
          <a:solidFill>
            <a:schemeClr val="lt1">
              <a:alpha val="0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28"/>
          <p:cNvSpPr txBox="1"/>
          <p:nvPr>
            <p:ph idx="12" type="sldNum"/>
          </p:nvPr>
        </p:nvSpPr>
        <p:spPr>
          <a:xfrm>
            <a:off x="8286750" y="4789807"/>
            <a:ext cx="514350" cy="24637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algn="ctr">
              <a:spcBef>
                <a:spcPts val="0"/>
              </a:spcBef>
              <a:buNone/>
              <a:defRPr b="0" i="0" sz="900">
                <a:solidFill>
                  <a:srgbClr val="E3E3E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algn="ctr">
              <a:spcBef>
                <a:spcPts val="0"/>
              </a:spcBef>
              <a:buNone/>
              <a:defRPr b="0" i="0" sz="900">
                <a:solidFill>
                  <a:srgbClr val="E3E3E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algn="ctr">
              <a:spcBef>
                <a:spcPts val="0"/>
              </a:spcBef>
              <a:buNone/>
              <a:defRPr b="0" i="0" sz="900">
                <a:solidFill>
                  <a:srgbClr val="E3E3E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algn="ctr">
              <a:spcBef>
                <a:spcPts val="0"/>
              </a:spcBef>
              <a:buNone/>
              <a:defRPr b="0" i="0" sz="900">
                <a:solidFill>
                  <a:srgbClr val="E3E3E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algn="ctr">
              <a:spcBef>
                <a:spcPts val="0"/>
              </a:spcBef>
              <a:buNone/>
              <a:defRPr b="0" i="0" sz="900">
                <a:solidFill>
                  <a:srgbClr val="E3E3E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algn="ctr">
              <a:spcBef>
                <a:spcPts val="0"/>
              </a:spcBef>
              <a:buNone/>
              <a:defRPr b="0" i="0" sz="900">
                <a:solidFill>
                  <a:srgbClr val="E3E3E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algn="ctr">
              <a:spcBef>
                <a:spcPts val="0"/>
              </a:spcBef>
              <a:buNone/>
              <a:defRPr b="0" i="0" sz="900">
                <a:solidFill>
                  <a:srgbClr val="E3E3E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algn="ctr">
              <a:spcBef>
                <a:spcPts val="0"/>
              </a:spcBef>
              <a:buNone/>
              <a:defRPr b="0" i="0" sz="900">
                <a:solidFill>
                  <a:srgbClr val="E3E3E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algn="ctr">
              <a:spcBef>
                <a:spcPts val="0"/>
              </a:spcBef>
              <a:buNone/>
              <a:defRPr b="0" i="0" sz="900">
                <a:solidFill>
                  <a:srgbClr val="E3E3E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Break Alternate" type="secHead">
  <p:cSld name="SECTION_HEADER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9"/>
          <p:cNvSpPr/>
          <p:nvPr/>
        </p:nvSpPr>
        <p:spPr>
          <a:xfrm>
            <a:off x="0" y="4"/>
            <a:ext cx="9144000" cy="461645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1" name="Google Shape;161;p29"/>
          <p:cNvSpPr txBox="1"/>
          <p:nvPr>
            <p:ph type="title"/>
          </p:nvPr>
        </p:nvSpPr>
        <p:spPr>
          <a:xfrm>
            <a:off x="829818" y="880181"/>
            <a:ext cx="7475220" cy="1291519"/>
          </a:xfrm>
          <a:prstGeom prst="rect">
            <a:avLst/>
          </a:prstGeom>
          <a:noFill/>
          <a:ln>
            <a:noFill/>
          </a:ln>
        </p:spPr>
        <p:txBody>
          <a:bodyPr anchorCtr="0" anchor="b" bIns="60950" lIns="548625" spcFirstLastPara="1" rIns="548625" wrap="square" tIns="548625">
            <a:noAutofit/>
          </a:bodyPr>
          <a:lstStyle>
            <a:lvl1pPr lv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sz="4100" cap="none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2" name="Google Shape;162;p29"/>
          <p:cNvSpPr txBox="1"/>
          <p:nvPr>
            <p:ph idx="1" type="body"/>
          </p:nvPr>
        </p:nvSpPr>
        <p:spPr>
          <a:xfrm>
            <a:off x="1282448" y="2254956"/>
            <a:ext cx="6576822" cy="1022855"/>
          </a:xfrm>
          <a:prstGeom prst="rect">
            <a:avLst/>
          </a:prstGeom>
          <a:noFill/>
          <a:ln>
            <a:noFill/>
          </a:ln>
        </p:spPr>
        <p:txBody>
          <a:bodyPr anchorCtr="0" anchor="t" bIns="60950" lIns="452625" spcFirstLastPara="1" rIns="548625" wrap="square" tIns="274325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95959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180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 sz="11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 sz="11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 sz="11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 sz="11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63" name="Google Shape;163;p29"/>
          <p:cNvSpPr txBox="1"/>
          <p:nvPr>
            <p:ph idx="12" type="sldNum"/>
          </p:nvPr>
        </p:nvSpPr>
        <p:spPr>
          <a:xfrm>
            <a:off x="8286750" y="4789807"/>
            <a:ext cx="514350" cy="24637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algn="ctr">
              <a:spcBef>
                <a:spcPts val="0"/>
              </a:spcBef>
              <a:buNone/>
              <a:defRPr b="0" i="0" sz="900">
                <a:solidFill>
                  <a:srgbClr val="E3E3E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algn="ctr">
              <a:spcBef>
                <a:spcPts val="0"/>
              </a:spcBef>
              <a:buNone/>
              <a:defRPr b="0" i="0" sz="900">
                <a:solidFill>
                  <a:srgbClr val="E3E3E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algn="ctr">
              <a:spcBef>
                <a:spcPts val="0"/>
              </a:spcBef>
              <a:buNone/>
              <a:defRPr b="0" i="0" sz="900">
                <a:solidFill>
                  <a:srgbClr val="E3E3E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algn="ctr">
              <a:spcBef>
                <a:spcPts val="0"/>
              </a:spcBef>
              <a:buNone/>
              <a:defRPr b="0" i="0" sz="900">
                <a:solidFill>
                  <a:srgbClr val="E3E3E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algn="ctr">
              <a:spcBef>
                <a:spcPts val="0"/>
              </a:spcBef>
              <a:buNone/>
              <a:defRPr b="0" i="0" sz="900">
                <a:solidFill>
                  <a:srgbClr val="E3E3E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algn="ctr">
              <a:spcBef>
                <a:spcPts val="0"/>
              </a:spcBef>
              <a:buNone/>
              <a:defRPr b="0" i="0" sz="900">
                <a:solidFill>
                  <a:srgbClr val="E3E3E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algn="ctr">
              <a:spcBef>
                <a:spcPts val="0"/>
              </a:spcBef>
              <a:buNone/>
              <a:defRPr b="0" i="0" sz="900">
                <a:solidFill>
                  <a:srgbClr val="E3E3E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algn="ctr">
              <a:spcBef>
                <a:spcPts val="0"/>
              </a:spcBef>
              <a:buNone/>
              <a:defRPr b="0" i="0" sz="900">
                <a:solidFill>
                  <a:srgbClr val="E3E3E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algn="ctr">
              <a:spcBef>
                <a:spcPts val="0"/>
              </a:spcBef>
              <a:buNone/>
              <a:defRPr b="0" i="0" sz="900">
                <a:solidFill>
                  <a:srgbClr val="E3E3E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Section Break Alternate">
  <p:cSld name="1_Section Break Alternate">
    <p:bg>
      <p:bgPr>
        <a:solidFill>
          <a:srgbClr val="002142"/>
        </a:solidFill>
      </p:bgPr>
    </p:bg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0"/>
          <p:cNvSpPr/>
          <p:nvPr/>
        </p:nvSpPr>
        <p:spPr>
          <a:xfrm>
            <a:off x="0" y="4"/>
            <a:ext cx="9144000" cy="4616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6" name="Google Shape;166;p30"/>
          <p:cNvSpPr txBox="1"/>
          <p:nvPr>
            <p:ph type="title"/>
          </p:nvPr>
        </p:nvSpPr>
        <p:spPr>
          <a:xfrm>
            <a:off x="829818" y="880181"/>
            <a:ext cx="7475220" cy="1291519"/>
          </a:xfrm>
          <a:prstGeom prst="rect">
            <a:avLst/>
          </a:prstGeom>
          <a:noFill/>
          <a:ln>
            <a:noFill/>
          </a:ln>
        </p:spPr>
        <p:txBody>
          <a:bodyPr anchorCtr="0" anchor="b" bIns="60950" lIns="548625" spcFirstLastPara="1" rIns="548625" wrap="square" tIns="548625">
            <a:noAutofit/>
          </a:bodyPr>
          <a:lstStyle>
            <a:lvl1pPr lv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sz="4100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7" name="Google Shape;167;p30"/>
          <p:cNvSpPr txBox="1"/>
          <p:nvPr>
            <p:ph idx="1" type="body"/>
          </p:nvPr>
        </p:nvSpPr>
        <p:spPr>
          <a:xfrm>
            <a:off x="1282448" y="2254956"/>
            <a:ext cx="6576822" cy="1022855"/>
          </a:xfrm>
          <a:prstGeom prst="rect">
            <a:avLst/>
          </a:prstGeom>
          <a:noFill/>
          <a:ln>
            <a:noFill/>
          </a:ln>
        </p:spPr>
        <p:txBody>
          <a:bodyPr anchorCtr="0" anchor="t" bIns="60950" lIns="452625" spcFirstLastPara="1" rIns="548625" wrap="square" tIns="274325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180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 sz="11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 sz="11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 sz="11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 sz="11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68" name="Google Shape;168;p30"/>
          <p:cNvSpPr txBox="1"/>
          <p:nvPr>
            <p:ph idx="12" type="sldNum"/>
          </p:nvPr>
        </p:nvSpPr>
        <p:spPr>
          <a:xfrm>
            <a:off x="8286750" y="4789807"/>
            <a:ext cx="514350" cy="24637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algn="ctr">
              <a:spcBef>
                <a:spcPts val="0"/>
              </a:spcBef>
              <a:buNone/>
              <a:defRPr b="0" i="0" sz="900">
                <a:solidFill>
                  <a:srgbClr val="E3E3E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algn="ctr">
              <a:spcBef>
                <a:spcPts val="0"/>
              </a:spcBef>
              <a:buNone/>
              <a:defRPr b="0" i="0" sz="900">
                <a:solidFill>
                  <a:srgbClr val="E3E3E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algn="ctr">
              <a:spcBef>
                <a:spcPts val="0"/>
              </a:spcBef>
              <a:buNone/>
              <a:defRPr b="0" i="0" sz="900">
                <a:solidFill>
                  <a:srgbClr val="E3E3E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algn="ctr">
              <a:spcBef>
                <a:spcPts val="0"/>
              </a:spcBef>
              <a:buNone/>
              <a:defRPr b="0" i="0" sz="900">
                <a:solidFill>
                  <a:srgbClr val="E3E3E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algn="ctr">
              <a:spcBef>
                <a:spcPts val="0"/>
              </a:spcBef>
              <a:buNone/>
              <a:defRPr b="0" i="0" sz="900">
                <a:solidFill>
                  <a:srgbClr val="E3E3E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algn="ctr">
              <a:spcBef>
                <a:spcPts val="0"/>
              </a:spcBef>
              <a:buNone/>
              <a:defRPr b="0" i="0" sz="900">
                <a:solidFill>
                  <a:srgbClr val="E3E3E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algn="ctr">
              <a:spcBef>
                <a:spcPts val="0"/>
              </a:spcBef>
              <a:buNone/>
              <a:defRPr b="0" i="0" sz="900">
                <a:solidFill>
                  <a:srgbClr val="E3E3E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algn="ctr">
              <a:spcBef>
                <a:spcPts val="0"/>
              </a:spcBef>
              <a:buNone/>
              <a:defRPr b="0" i="0" sz="900">
                <a:solidFill>
                  <a:srgbClr val="E3E3E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algn="ctr">
              <a:spcBef>
                <a:spcPts val="0"/>
              </a:spcBef>
              <a:buNone/>
              <a:defRPr b="0" i="0" sz="900">
                <a:solidFill>
                  <a:srgbClr val="E3E3E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ntent (Smaller)">
  <p:cSld name="One Content (Smaller)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1"/>
          <p:cNvSpPr txBox="1"/>
          <p:nvPr>
            <p:ph idx="1" type="body"/>
          </p:nvPr>
        </p:nvSpPr>
        <p:spPr>
          <a:xfrm>
            <a:off x="0" y="857250"/>
            <a:ext cx="9132239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50" lIns="452625" spcFirstLastPara="1" rIns="548625" wrap="square" tIns="2743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0" i="0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323850" lvl="1" marL="9144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500"/>
              <a:buChar char="•"/>
              <a:defRPr b="0" i="0" sz="15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317500" lvl="2" marL="1371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400"/>
              <a:buChar char="✔"/>
              <a:defRPr b="0" i="0" sz="14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298450" lvl="3" marL="18288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100"/>
              <a:buChar char="•"/>
              <a:defRPr b="0" i="0" sz="11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285750" lvl="4" marL="22860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900"/>
              <a:buChar char="•"/>
              <a:defRPr b="0" i="0" sz="9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317500" lvl="5" marL="2743200" algn="l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71" name="Google Shape;171;p31"/>
          <p:cNvSpPr txBox="1"/>
          <p:nvPr>
            <p:ph type="title"/>
          </p:nvPr>
        </p:nvSpPr>
        <p:spPr>
          <a:xfrm>
            <a:off x="-11760" y="14"/>
            <a:ext cx="9144000" cy="1085836"/>
          </a:xfrm>
          <a:prstGeom prst="rect">
            <a:avLst/>
          </a:prstGeom>
          <a:noFill/>
          <a:ln>
            <a:noFill/>
          </a:ln>
        </p:spPr>
        <p:txBody>
          <a:bodyPr anchorCtr="0" anchor="t" bIns="60950" lIns="548625" spcFirstLastPara="1" rIns="548625" wrap="square" tIns="54862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2700">
                <a:solidFill>
                  <a:srgbClr val="00214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2" name="Google Shape;172;p31"/>
          <p:cNvSpPr txBox="1"/>
          <p:nvPr>
            <p:ph idx="12" type="sldNum"/>
          </p:nvPr>
        </p:nvSpPr>
        <p:spPr>
          <a:xfrm>
            <a:off x="8286750" y="4802817"/>
            <a:ext cx="514350" cy="22638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algn="ctr">
              <a:spcBef>
                <a:spcPts val="0"/>
              </a:spcBef>
              <a:buNone/>
              <a:defRPr b="0" i="0" sz="800">
                <a:solidFill>
                  <a:srgbClr val="E3E3E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algn="ctr">
              <a:spcBef>
                <a:spcPts val="0"/>
              </a:spcBef>
              <a:buNone/>
              <a:defRPr b="0" i="0" sz="800">
                <a:solidFill>
                  <a:srgbClr val="E3E3E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algn="ctr">
              <a:spcBef>
                <a:spcPts val="0"/>
              </a:spcBef>
              <a:buNone/>
              <a:defRPr b="0" i="0" sz="800">
                <a:solidFill>
                  <a:srgbClr val="E3E3E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algn="ctr">
              <a:spcBef>
                <a:spcPts val="0"/>
              </a:spcBef>
              <a:buNone/>
              <a:defRPr b="0" i="0" sz="800">
                <a:solidFill>
                  <a:srgbClr val="E3E3E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algn="ctr">
              <a:spcBef>
                <a:spcPts val="0"/>
              </a:spcBef>
              <a:buNone/>
              <a:defRPr b="0" i="0" sz="800">
                <a:solidFill>
                  <a:srgbClr val="E3E3E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algn="ctr">
              <a:spcBef>
                <a:spcPts val="0"/>
              </a:spcBef>
              <a:buNone/>
              <a:defRPr b="0" i="0" sz="800">
                <a:solidFill>
                  <a:srgbClr val="E3E3E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algn="ctr">
              <a:spcBef>
                <a:spcPts val="0"/>
              </a:spcBef>
              <a:buNone/>
              <a:defRPr b="0" i="0" sz="800">
                <a:solidFill>
                  <a:srgbClr val="E3E3E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algn="ctr">
              <a:spcBef>
                <a:spcPts val="0"/>
              </a:spcBef>
              <a:buNone/>
              <a:defRPr b="0" i="0" sz="800">
                <a:solidFill>
                  <a:srgbClr val="E3E3E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algn="ctr">
              <a:spcBef>
                <a:spcPts val="0"/>
              </a:spcBef>
              <a:buNone/>
              <a:defRPr b="0" i="0" sz="800">
                <a:solidFill>
                  <a:srgbClr val="E3E3E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One Content (Smaller)">
  <p:cSld name="1_One Content (Smaller)">
    <p:bg>
      <p:bgPr>
        <a:solidFill>
          <a:srgbClr val="002142"/>
        </a:solidFill>
      </p:bgPr>
    </p:bg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2"/>
          <p:cNvSpPr txBox="1"/>
          <p:nvPr>
            <p:ph idx="1" type="body"/>
          </p:nvPr>
        </p:nvSpPr>
        <p:spPr>
          <a:xfrm>
            <a:off x="0" y="857250"/>
            <a:ext cx="9132239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50" lIns="452625" spcFirstLastPara="1" rIns="548625" wrap="square" tIns="2743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0" i="0" sz="18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323850" lvl="1" marL="9144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500"/>
              <a:buChar char="•"/>
              <a:defRPr b="0" i="0" sz="15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317500" lvl="2" marL="1371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400"/>
              <a:buChar char="✔"/>
              <a:defRPr b="0" i="0" sz="14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298450" lvl="3" marL="18288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100"/>
              <a:buChar char="•"/>
              <a:defRPr b="0" i="0" sz="11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285750" lvl="4" marL="22860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900"/>
              <a:buChar char="•"/>
              <a:defRPr b="0" i="0" sz="9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317500" lvl="5" marL="2743200" algn="l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75" name="Google Shape;175;p32"/>
          <p:cNvSpPr txBox="1"/>
          <p:nvPr>
            <p:ph type="title"/>
          </p:nvPr>
        </p:nvSpPr>
        <p:spPr>
          <a:xfrm>
            <a:off x="-11760" y="14"/>
            <a:ext cx="9144000" cy="1085836"/>
          </a:xfrm>
          <a:prstGeom prst="rect">
            <a:avLst/>
          </a:prstGeom>
          <a:noFill/>
          <a:ln>
            <a:noFill/>
          </a:ln>
        </p:spPr>
        <p:txBody>
          <a:bodyPr anchorCtr="0" anchor="t" bIns="60950" lIns="548625" spcFirstLastPara="1" rIns="548625" wrap="square" tIns="54862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2700">
                <a:solidFill>
                  <a:srgbClr val="00214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6" name="Google Shape;176;p32"/>
          <p:cNvSpPr txBox="1"/>
          <p:nvPr>
            <p:ph idx="12" type="sldNum"/>
          </p:nvPr>
        </p:nvSpPr>
        <p:spPr>
          <a:xfrm>
            <a:off x="8286750" y="4802817"/>
            <a:ext cx="514350" cy="22638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algn="ctr">
              <a:spcBef>
                <a:spcPts val="0"/>
              </a:spcBef>
              <a:buNone/>
              <a:defRPr b="0" i="0" sz="800">
                <a:solidFill>
                  <a:srgbClr val="E3E3E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algn="ctr">
              <a:spcBef>
                <a:spcPts val="0"/>
              </a:spcBef>
              <a:buNone/>
              <a:defRPr b="0" i="0" sz="800">
                <a:solidFill>
                  <a:srgbClr val="E3E3E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algn="ctr">
              <a:spcBef>
                <a:spcPts val="0"/>
              </a:spcBef>
              <a:buNone/>
              <a:defRPr b="0" i="0" sz="800">
                <a:solidFill>
                  <a:srgbClr val="E3E3E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algn="ctr">
              <a:spcBef>
                <a:spcPts val="0"/>
              </a:spcBef>
              <a:buNone/>
              <a:defRPr b="0" i="0" sz="800">
                <a:solidFill>
                  <a:srgbClr val="E3E3E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algn="ctr">
              <a:spcBef>
                <a:spcPts val="0"/>
              </a:spcBef>
              <a:buNone/>
              <a:defRPr b="0" i="0" sz="800">
                <a:solidFill>
                  <a:srgbClr val="E3E3E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algn="ctr">
              <a:spcBef>
                <a:spcPts val="0"/>
              </a:spcBef>
              <a:buNone/>
              <a:defRPr b="0" i="0" sz="800">
                <a:solidFill>
                  <a:srgbClr val="E3E3E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algn="ctr">
              <a:spcBef>
                <a:spcPts val="0"/>
              </a:spcBef>
              <a:buNone/>
              <a:defRPr b="0" i="0" sz="800">
                <a:solidFill>
                  <a:srgbClr val="E3E3E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algn="ctr">
              <a:spcBef>
                <a:spcPts val="0"/>
              </a:spcBef>
              <a:buNone/>
              <a:defRPr b="0" i="0" sz="800">
                <a:solidFill>
                  <a:srgbClr val="E3E3E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algn="ctr">
              <a:spcBef>
                <a:spcPts val="0"/>
              </a:spcBef>
              <a:buNone/>
              <a:defRPr b="0" i="0" sz="800">
                <a:solidFill>
                  <a:srgbClr val="E3E3E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 (Smaller)">
  <p:cSld name="Two Content (Smaller)"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3"/>
          <p:cNvSpPr txBox="1"/>
          <p:nvPr>
            <p:ph type="title"/>
          </p:nvPr>
        </p:nvSpPr>
        <p:spPr>
          <a:xfrm>
            <a:off x="-11760" y="14"/>
            <a:ext cx="9144000" cy="1106410"/>
          </a:xfrm>
          <a:prstGeom prst="rect">
            <a:avLst/>
          </a:prstGeom>
          <a:noFill/>
          <a:ln>
            <a:noFill/>
          </a:ln>
        </p:spPr>
        <p:txBody>
          <a:bodyPr anchorCtr="0" anchor="t" bIns="60950" lIns="548625" spcFirstLastPara="1" rIns="548625" wrap="square" tIns="5486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2700">
                <a:solidFill>
                  <a:srgbClr val="00214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9" name="Google Shape;179;p33"/>
          <p:cNvSpPr txBox="1"/>
          <p:nvPr>
            <p:ph idx="1" type="body"/>
          </p:nvPr>
        </p:nvSpPr>
        <p:spPr>
          <a:xfrm>
            <a:off x="1538" y="857250"/>
            <a:ext cx="4570462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50" lIns="452625" spcFirstLastPara="1" rIns="548625" wrap="square" tIns="2743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0" i="0" sz="18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323850" lvl="1" marL="9144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500"/>
              <a:buChar char="•"/>
              <a:defRPr b="0" i="0" sz="150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317500" lvl="2" marL="1371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400"/>
              <a:buChar char="✔"/>
              <a:defRPr b="0" i="0" sz="140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317500" lvl="3" marL="18288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1400"/>
              <a:buChar char="•"/>
              <a:defRPr b="0" i="0" sz="140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317500" lvl="4" marL="22860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1400"/>
              <a:buChar char="•"/>
              <a:defRPr b="0" i="0" sz="140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342900" lvl="5" marL="2743200" algn="l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180" name="Google Shape;180;p33"/>
          <p:cNvSpPr txBox="1"/>
          <p:nvPr>
            <p:ph idx="2" type="body"/>
          </p:nvPr>
        </p:nvSpPr>
        <p:spPr>
          <a:xfrm>
            <a:off x="4581525" y="857250"/>
            <a:ext cx="4550715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50" lIns="452625" spcFirstLastPara="1" rIns="548625" wrap="square" tIns="2743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0" i="0" sz="18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323850" lvl="1" marL="9144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500"/>
              <a:buChar char="•"/>
              <a:defRPr b="0" i="0" sz="150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317500" lvl="2" marL="1371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400"/>
              <a:buChar char="✔"/>
              <a:defRPr b="0" i="0" sz="140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317500" lvl="3" marL="18288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1400"/>
              <a:buChar char="•"/>
              <a:defRPr sz="140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304800" lvl="4" marL="22860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1200"/>
              <a:buChar char="•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317500" lvl="5" marL="2743200" algn="l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81" name="Google Shape;181;p33"/>
          <p:cNvSpPr txBox="1"/>
          <p:nvPr>
            <p:ph idx="12" type="sldNum"/>
          </p:nvPr>
        </p:nvSpPr>
        <p:spPr>
          <a:xfrm>
            <a:off x="8286750" y="4789807"/>
            <a:ext cx="514350" cy="24637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algn="ctr">
              <a:spcBef>
                <a:spcPts val="0"/>
              </a:spcBef>
              <a:buNone/>
              <a:defRPr b="0" i="0" sz="900">
                <a:solidFill>
                  <a:srgbClr val="E3E3E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algn="ctr">
              <a:spcBef>
                <a:spcPts val="0"/>
              </a:spcBef>
              <a:buNone/>
              <a:defRPr b="0" i="0" sz="900">
                <a:solidFill>
                  <a:srgbClr val="E3E3E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algn="ctr">
              <a:spcBef>
                <a:spcPts val="0"/>
              </a:spcBef>
              <a:buNone/>
              <a:defRPr b="0" i="0" sz="900">
                <a:solidFill>
                  <a:srgbClr val="E3E3E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algn="ctr">
              <a:spcBef>
                <a:spcPts val="0"/>
              </a:spcBef>
              <a:buNone/>
              <a:defRPr b="0" i="0" sz="900">
                <a:solidFill>
                  <a:srgbClr val="E3E3E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algn="ctr">
              <a:spcBef>
                <a:spcPts val="0"/>
              </a:spcBef>
              <a:buNone/>
              <a:defRPr b="0" i="0" sz="900">
                <a:solidFill>
                  <a:srgbClr val="E3E3E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algn="ctr">
              <a:spcBef>
                <a:spcPts val="0"/>
              </a:spcBef>
              <a:buNone/>
              <a:defRPr b="0" i="0" sz="900">
                <a:solidFill>
                  <a:srgbClr val="E3E3E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algn="ctr">
              <a:spcBef>
                <a:spcPts val="0"/>
              </a:spcBef>
              <a:buNone/>
              <a:defRPr b="0" i="0" sz="900">
                <a:solidFill>
                  <a:srgbClr val="E3E3E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algn="ctr">
              <a:spcBef>
                <a:spcPts val="0"/>
              </a:spcBef>
              <a:buNone/>
              <a:defRPr b="0" i="0" sz="900">
                <a:solidFill>
                  <a:srgbClr val="E3E3E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algn="ctr">
              <a:spcBef>
                <a:spcPts val="0"/>
              </a:spcBef>
              <a:buNone/>
              <a:defRPr b="0" i="0" sz="900">
                <a:solidFill>
                  <a:srgbClr val="E3E3E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wo Content (Smaller)">
  <p:cSld name="1_Two Content (Smaller)">
    <p:bg>
      <p:bgPr>
        <a:solidFill>
          <a:srgbClr val="002142"/>
        </a:solidFill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4"/>
          <p:cNvSpPr txBox="1"/>
          <p:nvPr>
            <p:ph type="title"/>
          </p:nvPr>
        </p:nvSpPr>
        <p:spPr>
          <a:xfrm>
            <a:off x="-11760" y="14"/>
            <a:ext cx="9144000" cy="1106410"/>
          </a:xfrm>
          <a:prstGeom prst="rect">
            <a:avLst/>
          </a:prstGeom>
          <a:noFill/>
          <a:ln>
            <a:noFill/>
          </a:ln>
        </p:spPr>
        <p:txBody>
          <a:bodyPr anchorCtr="0" anchor="t" bIns="60950" lIns="548625" spcFirstLastPara="1" rIns="548625" wrap="square" tIns="5486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27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4" name="Google Shape;184;p34"/>
          <p:cNvSpPr txBox="1"/>
          <p:nvPr>
            <p:ph idx="1" type="body"/>
          </p:nvPr>
        </p:nvSpPr>
        <p:spPr>
          <a:xfrm>
            <a:off x="1538" y="857250"/>
            <a:ext cx="4570462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50" lIns="452625" spcFirstLastPara="1" rIns="548625" wrap="square" tIns="2743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0" i="0" sz="18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323850" lvl="1" marL="9144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500"/>
              <a:buChar char="•"/>
              <a:defRPr b="0" i="0" sz="15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317500" lvl="2" marL="1371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400"/>
              <a:buChar char="✔"/>
              <a:defRPr b="0" i="0" sz="14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317500" lvl="3" marL="18288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1400"/>
              <a:buChar char="•"/>
              <a:defRPr b="0" i="0" sz="140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317500" lvl="4" marL="22860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1400"/>
              <a:buChar char="•"/>
              <a:defRPr b="0" i="0" sz="140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342900" lvl="5" marL="2743200" algn="l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185" name="Google Shape;185;p34"/>
          <p:cNvSpPr txBox="1"/>
          <p:nvPr>
            <p:ph idx="2" type="body"/>
          </p:nvPr>
        </p:nvSpPr>
        <p:spPr>
          <a:xfrm>
            <a:off x="4581525" y="857250"/>
            <a:ext cx="4550715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50" lIns="452625" spcFirstLastPara="1" rIns="548625" wrap="square" tIns="2743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0" i="0" sz="18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323850" lvl="1" marL="9144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500"/>
              <a:buChar char="•"/>
              <a:defRPr b="0" i="0" sz="15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317500" lvl="2" marL="1371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400"/>
              <a:buChar char="✔"/>
              <a:defRPr b="0" i="0" sz="14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317500" lvl="3" marL="18288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1400"/>
              <a:buChar char="•"/>
              <a:defRPr sz="140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304800" lvl="4" marL="22860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1200"/>
              <a:buChar char="•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317500" lvl="5" marL="2743200" algn="l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86" name="Google Shape;186;p34"/>
          <p:cNvSpPr txBox="1"/>
          <p:nvPr>
            <p:ph idx="12" type="sldNum"/>
          </p:nvPr>
        </p:nvSpPr>
        <p:spPr>
          <a:xfrm>
            <a:off x="8286750" y="4789807"/>
            <a:ext cx="514350" cy="24637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algn="ctr">
              <a:spcBef>
                <a:spcPts val="0"/>
              </a:spcBef>
              <a:buNone/>
              <a:defRPr b="0" i="0" sz="900">
                <a:solidFill>
                  <a:srgbClr val="E3E3E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algn="ctr">
              <a:spcBef>
                <a:spcPts val="0"/>
              </a:spcBef>
              <a:buNone/>
              <a:defRPr b="0" i="0" sz="900">
                <a:solidFill>
                  <a:srgbClr val="E3E3E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algn="ctr">
              <a:spcBef>
                <a:spcPts val="0"/>
              </a:spcBef>
              <a:buNone/>
              <a:defRPr b="0" i="0" sz="900">
                <a:solidFill>
                  <a:srgbClr val="E3E3E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algn="ctr">
              <a:spcBef>
                <a:spcPts val="0"/>
              </a:spcBef>
              <a:buNone/>
              <a:defRPr b="0" i="0" sz="900">
                <a:solidFill>
                  <a:srgbClr val="E3E3E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algn="ctr">
              <a:spcBef>
                <a:spcPts val="0"/>
              </a:spcBef>
              <a:buNone/>
              <a:defRPr b="0" i="0" sz="900">
                <a:solidFill>
                  <a:srgbClr val="E3E3E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algn="ctr">
              <a:spcBef>
                <a:spcPts val="0"/>
              </a:spcBef>
              <a:buNone/>
              <a:defRPr b="0" i="0" sz="900">
                <a:solidFill>
                  <a:srgbClr val="E3E3E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algn="ctr">
              <a:spcBef>
                <a:spcPts val="0"/>
              </a:spcBef>
              <a:buNone/>
              <a:defRPr b="0" i="0" sz="900">
                <a:solidFill>
                  <a:srgbClr val="E3E3E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algn="ctr">
              <a:spcBef>
                <a:spcPts val="0"/>
              </a:spcBef>
              <a:buNone/>
              <a:defRPr b="0" i="0" sz="900">
                <a:solidFill>
                  <a:srgbClr val="E3E3E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algn="ctr">
              <a:spcBef>
                <a:spcPts val="0"/>
              </a:spcBef>
              <a:buNone/>
              <a:defRPr b="0" i="0" sz="900">
                <a:solidFill>
                  <a:srgbClr val="E3E3E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Break Alternate (Smaller)">
  <p:cSld name="Section Break Alternate (Smaller)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5"/>
          <p:cNvSpPr/>
          <p:nvPr/>
        </p:nvSpPr>
        <p:spPr>
          <a:xfrm>
            <a:off x="0" y="4"/>
            <a:ext cx="9144000" cy="461645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9" name="Google Shape;189;p35"/>
          <p:cNvSpPr txBox="1"/>
          <p:nvPr>
            <p:ph type="title"/>
          </p:nvPr>
        </p:nvSpPr>
        <p:spPr>
          <a:xfrm>
            <a:off x="829818" y="880181"/>
            <a:ext cx="7475220" cy="1291519"/>
          </a:xfrm>
          <a:prstGeom prst="rect">
            <a:avLst/>
          </a:prstGeom>
          <a:noFill/>
          <a:ln>
            <a:noFill/>
          </a:ln>
        </p:spPr>
        <p:txBody>
          <a:bodyPr anchorCtr="0" anchor="b" bIns="60950" lIns="548625" spcFirstLastPara="1" rIns="548625" wrap="square" tIns="548625">
            <a:noAutofit/>
          </a:bodyPr>
          <a:lstStyle>
            <a:lvl1pPr lv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sz="3600" cap="none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0" name="Google Shape;190;p35"/>
          <p:cNvSpPr txBox="1"/>
          <p:nvPr>
            <p:ph idx="1" type="body"/>
          </p:nvPr>
        </p:nvSpPr>
        <p:spPr>
          <a:xfrm>
            <a:off x="1282448" y="2254956"/>
            <a:ext cx="6576822" cy="1022855"/>
          </a:xfrm>
          <a:prstGeom prst="rect">
            <a:avLst/>
          </a:prstGeom>
          <a:noFill/>
          <a:ln>
            <a:noFill/>
          </a:ln>
        </p:spPr>
        <p:txBody>
          <a:bodyPr anchorCtr="0" anchor="t" bIns="60950" lIns="452625" spcFirstLastPara="1" rIns="548625" wrap="square" tIns="274325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95959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180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 sz="11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 sz="11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 sz="11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 sz="11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91" name="Google Shape;191;p35"/>
          <p:cNvSpPr txBox="1"/>
          <p:nvPr>
            <p:ph idx="12" type="sldNum"/>
          </p:nvPr>
        </p:nvSpPr>
        <p:spPr>
          <a:xfrm>
            <a:off x="8286750" y="4789807"/>
            <a:ext cx="514350" cy="24637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algn="ctr">
              <a:spcBef>
                <a:spcPts val="0"/>
              </a:spcBef>
              <a:buNone/>
              <a:defRPr b="0" i="0" sz="900">
                <a:solidFill>
                  <a:srgbClr val="E3E3E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algn="ctr">
              <a:spcBef>
                <a:spcPts val="0"/>
              </a:spcBef>
              <a:buNone/>
              <a:defRPr b="0" i="0" sz="900">
                <a:solidFill>
                  <a:srgbClr val="E3E3E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algn="ctr">
              <a:spcBef>
                <a:spcPts val="0"/>
              </a:spcBef>
              <a:buNone/>
              <a:defRPr b="0" i="0" sz="900">
                <a:solidFill>
                  <a:srgbClr val="E3E3E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algn="ctr">
              <a:spcBef>
                <a:spcPts val="0"/>
              </a:spcBef>
              <a:buNone/>
              <a:defRPr b="0" i="0" sz="900">
                <a:solidFill>
                  <a:srgbClr val="E3E3E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algn="ctr">
              <a:spcBef>
                <a:spcPts val="0"/>
              </a:spcBef>
              <a:buNone/>
              <a:defRPr b="0" i="0" sz="900">
                <a:solidFill>
                  <a:srgbClr val="E3E3E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algn="ctr">
              <a:spcBef>
                <a:spcPts val="0"/>
              </a:spcBef>
              <a:buNone/>
              <a:defRPr b="0" i="0" sz="900">
                <a:solidFill>
                  <a:srgbClr val="E3E3E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algn="ctr">
              <a:spcBef>
                <a:spcPts val="0"/>
              </a:spcBef>
              <a:buNone/>
              <a:defRPr b="0" i="0" sz="900">
                <a:solidFill>
                  <a:srgbClr val="E3E3E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algn="ctr">
              <a:spcBef>
                <a:spcPts val="0"/>
              </a:spcBef>
              <a:buNone/>
              <a:defRPr b="0" i="0" sz="900">
                <a:solidFill>
                  <a:srgbClr val="E3E3E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algn="ctr">
              <a:spcBef>
                <a:spcPts val="0"/>
              </a:spcBef>
              <a:buNone/>
              <a:defRPr b="0" i="0" sz="900">
                <a:solidFill>
                  <a:srgbClr val="E3E3E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Section Break Alternate (Smaller)">
  <p:cSld name="1_Section Break Alternate (Smaller)">
    <p:bg>
      <p:bgPr>
        <a:solidFill>
          <a:srgbClr val="002142"/>
        </a:solidFill>
      </p:bgPr>
    </p:bg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6"/>
          <p:cNvSpPr/>
          <p:nvPr/>
        </p:nvSpPr>
        <p:spPr>
          <a:xfrm>
            <a:off x="0" y="4"/>
            <a:ext cx="9144000" cy="4616450"/>
          </a:xfrm>
          <a:prstGeom prst="rect">
            <a:avLst/>
          </a:prstGeom>
          <a:solidFill>
            <a:schemeClr val="lt1">
              <a:alpha val="0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4" name="Google Shape;194;p36"/>
          <p:cNvSpPr txBox="1"/>
          <p:nvPr>
            <p:ph type="title"/>
          </p:nvPr>
        </p:nvSpPr>
        <p:spPr>
          <a:xfrm>
            <a:off x="829818" y="880181"/>
            <a:ext cx="7475220" cy="1291519"/>
          </a:xfrm>
          <a:prstGeom prst="rect">
            <a:avLst/>
          </a:prstGeom>
          <a:noFill/>
          <a:ln>
            <a:noFill/>
          </a:ln>
        </p:spPr>
        <p:txBody>
          <a:bodyPr anchorCtr="0" anchor="b" bIns="60950" lIns="548625" spcFirstLastPara="1" rIns="548625" wrap="square" tIns="548625">
            <a:noAutofit/>
          </a:bodyPr>
          <a:lstStyle>
            <a:lvl1pPr lv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sz="3600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5" name="Google Shape;195;p36"/>
          <p:cNvSpPr txBox="1"/>
          <p:nvPr>
            <p:ph idx="1" type="body"/>
          </p:nvPr>
        </p:nvSpPr>
        <p:spPr>
          <a:xfrm>
            <a:off x="1282448" y="2254956"/>
            <a:ext cx="6576822" cy="1022855"/>
          </a:xfrm>
          <a:prstGeom prst="rect">
            <a:avLst/>
          </a:prstGeom>
          <a:noFill/>
          <a:ln>
            <a:noFill/>
          </a:ln>
        </p:spPr>
        <p:txBody>
          <a:bodyPr anchorCtr="0" anchor="t" bIns="60950" lIns="452625" spcFirstLastPara="1" rIns="548625" wrap="square" tIns="274325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180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 sz="11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 sz="11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 sz="11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 sz="11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96" name="Google Shape;196;p36"/>
          <p:cNvSpPr txBox="1"/>
          <p:nvPr>
            <p:ph idx="12" type="sldNum"/>
          </p:nvPr>
        </p:nvSpPr>
        <p:spPr>
          <a:xfrm>
            <a:off x="8286750" y="4789807"/>
            <a:ext cx="514350" cy="24637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algn="ctr">
              <a:spcBef>
                <a:spcPts val="0"/>
              </a:spcBef>
              <a:buNone/>
              <a:defRPr b="0" i="0" sz="900">
                <a:solidFill>
                  <a:srgbClr val="E3E3E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algn="ctr">
              <a:spcBef>
                <a:spcPts val="0"/>
              </a:spcBef>
              <a:buNone/>
              <a:defRPr b="0" i="0" sz="900">
                <a:solidFill>
                  <a:srgbClr val="E3E3E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algn="ctr">
              <a:spcBef>
                <a:spcPts val="0"/>
              </a:spcBef>
              <a:buNone/>
              <a:defRPr b="0" i="0" sz="900">
                <a:solidFill>
                  <a:srgbClr val="E3E3E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algn="ctr">
              <a:spcBef>
                <a:spcPts val="0"/>
              </a:spcBef>
              <a:buNone/>
              <a:defRPr b="0" i="0" sz="900">
                <a:solidFill>
                  <a:srgbClr val="E3E3E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algn="ctr">
              <a:spcBef>
                <a:spcPts val="0"/>
              </a:spcBef>
              <a:buNone/>
              <a:defRPr b="0" i="0" sz="900">
                <a:solidFill>
                  <a:srgbClr val="E3E3E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algn="ctr">
              <a:spcBef>
                <a:spcPts val="0"/>
              </a:spcBef>
              <a:buNone/>
              <a:defRPr b="0" i="0" sz="900">
                <a:solidFill>
                  <a:srgbClr val="E3E3E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algn="ctr">
              <a:spcBef>
                <a:spcPts val="0"/>
              </a:spcBef>
              <a:buNone/>
              <a:defRPr b="0" i="0" sz="900">
                <a:solidFill>
                  <a:srgbClr val="E3E3E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algn="ctr">
              <a:spcBef>
                <a:spcPts val="0"/>
              </a:spcBef>
              <a:buNone/>
              <a:defRPr b="0" i="0" sz="900">
                <a:solidFill>
                  <a:srgbClr val="E3E3E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algn="ctr">
              <a:spcBef>
                <a:spcPts val="0"/>
              </a:spcBef>
              <a:buNone/>
              <a:defRPr b="0" i="0" sz="900">
                <a:solidFill>
                  <a:srgbClr val="E3E3E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24.xml"/><Relationship Id="rId21" Type="http://schemas.openxmlformats.org/officeDocument/2006/relationships/theme" Target="../theme/theme1.xml"/><Relationship Id="rId13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26.xml"/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9.xml"/><Relationship Id="rId14" Type="http://schemas.openxmlformats.org/officeDocument/2006/relationships/slideLayout" Target="../slideLayouts/slideLayout28.xml"/><Relationship Id="rId17" Type="http://schemas.openxmlformats.org/officeDocument/2006/relationships/slideLayout" Target="../slideLayouts/slideLayout31.xml"/><Relationship Id="rId16" Type="http://schemas.openxmlformats.org/officeDocument/2006/relationships/slideLayout" Target="../slideLayouts/slideLayout30.xml"/><Relationship Id="rId5" Type="http://schemas.openxmlformats.org/officeDocument/2006/relationships/slideLayout" Target="../slideLayouts/slideLayout19.xml"/><Relationship Id="rId19" Type="http://schemas.openxmlformats.org/officeDocument/2006/relationships/slideLayout" Target="../slideLayouts/slideLayout33.xml"/><Relationship Id="rId6" Type="http://schemas.openxmlformats.org/officeDocument/2006/relationships/slideLayout" Target="../slideLayouts/slideLayout20.xml"/><Relationship Id="rId18" Type="http://schemas.openxmlformats.org/officeDocument/2006/relationships/slideLayout" Target="../slideLayouts/slideLayout32.xml"/><Relationship Id="rId7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/>
          <p:nvPr/>
        </p:nvSpPr>
        <p:spPr>
          <a:xfrm>
            <a:off x="0" y="4663440"/>
            <a:ext cx="9148572" cy="480060"/>
          </a:xfrm>
          <a:prstGeom prst="rect">
            <a:avLst/>
          </a:prstGeom>
          <a:solidFill>
            <a:srgbClr val="002142"/>
          </a:solidFill>
          <a:ln>
            <a:noFill/>
          </a:ln>
        </p:spPr>
        <p:txBody>
          <a:bodyPr anchorCtr="0" anchor="ctr" bIns="45700" lIns="91400" spcFirstLastPara="1" rIns="91400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E3E3E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6" name="Google Shape;86;p17"/>
          <p:cNvSpPr txBox="1"/>
          <p:nvPr>
            <p:ph type="title"/>
          </p:nvPr>
        </p:nvSpPr>
        <p:spPr>
          <a:xfrm>
            <a:off x="-11760" y="14"/>
            <a:ext cx="9144000" cy="1085836"/>
          </a:xfrm>
          <a:prstGeom prst="rect">
            <a:avLst/>
          </a:prstGeom>
          <a:noFill/>
          <a:ln>
            <a:noFill/>
          </a:ln>
        </p:spPr>
        <p:txBody>
          <a:bodyPr anchorCtr="0" anchor="t" bIns="60950" lIns="548625" spcFirstLastPara="1" rIns="548625" wrap="square" tIns="5486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000" u="none" cap="none" strike="noStrike">
                <a:solidFill>
                  <a:srgbClr val="4C4C4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600" u="none" cap="none" strike="noStrike">
                <a:solidFill>
                  <a:srgbClr val="595959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600" u="none" cap="none" strike="noStrike">
                <a:solidFill>
                  <a:srgbClr val="595959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600" u="none" cap="none" strike="noStrike">
                <a:solidFill>
                  <a:srgbClr val="595959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600" u="none" cap="none" strike="noStrike">
                <a:solidFill>
                  <a:srgbClr val="595959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600" u="none" cap="none" strike="noStrike">
                <a:solidFill>
                  <a:srgbClr val="595959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600" u="none" cap="none" strike="noStrike">
                <a:solidFill>
                  <a:srgbClr val="595959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600" u="none" cap="none" strike="noStrike">
                <a:solidFill>
                  <a:srgbClr val="595959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600" u="none" cap="none" strike="noStrike">
                <a:solidFill>
                  <a:srgbClr val="595959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9pPr>
          </a:lstStyle>
          <a:p/>
        </p:txBody>
      </p:sp>
      <p:sp>
        <p:nvSpPr>
          <p:cNvPr id="87" name="Google Shape;87;p17"/>
          <p:cNvSpPr txBox="1"/>
          <p:nvPr>
            <p:ph idx="1" type="body"/>
          </p:nvPr>
        </p:nvSpPr>
        <p:spPr>
          <a:xfrm>
            <a:off x="0" y="914399"/>
            <a:ext cx="9144000" cy="3733276"/>
          </a:xfrm>
          <a:prstGeom prst="rect">
            <a:avLst/>
          </a:prstGeom>
          <a:noFill/>
          <a:ln>
            <a:noFill/>
          </a:ln>
        </p:spPr>
        <p:txBody>
          <a:bodyPr anchorCtr="0" anchor="t" bIns="60950" lIns="452625" spcFirstLastPara="1" rIns="548625" wrap="square" tIns="2743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323850" lvl="2" marL="1371600" marR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Noto Sans Symbols"/>
              <a:buChar char="✔"/>
              <a:defRPr b="0" i="0" sz="15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214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00214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355600" lvl="5" marL="2743200" marR="0" rtl="0" algn="l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8" name="Google Shape;88;p17"/>
          <p:cNvSpPr/>
          <p:nvPr/>
        </p:nvSpPr>
        <p:spPr>
          <a:xfrm>
            <a:off x="-2722" y="4642335"/>
            <a:ext cx="9148572" cy="20574"/>
          </a:xfrm>
          <a:prstGeom prst="rect">
            <a:avLst/>
          </a:prstGeom>
          <a:solidFill>
            <a:srgbClr val="959595"/>
          </a:solidFill>
          <a:ln>
            <a:noFill/>
          </a:ln>
        </p:spPr>
        <p:txBody>
          <a:bodyPr anchorCtr="0" anchor="ctr" bIns="45700" lIns="91400" spcFirstLastPara="1" rIns="91400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9" name="Google Shape;89;p17"/>
          <p:cNvSpPr txBox="1"/>
          <p:nvPr>
            <p:ph idx="12" type="sldNum"/>
          </p:nvPr>
        </p:nvSpPr>
        <p:spPr>
          <a:xfrm>
            <a:off x="8286750" y="4780282"/>
            <a:ext cx="514350" cy="24637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900" u="none" cap="none" strike="noStrike">
                <a:solidFill>
                  <a:srgbClr val="C0BFB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900" u="none" cap="none" strike="noStrike">
                <a:solidFill>
                  <a:srgbClr val="C0BFB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900" u="none" cap="none" strike="noStrike">
                <a:solidFill>
                  <a:srgbClr val="C0BFB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900" u="none" cap="none" strike="noStrike">
                <a:solidFill>
                  <a:srgbClr val="C0BFB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900" u="none" cap="none" strike="noStrike">
                <a:solidFill>
                  <a:srgbClr val="C0BFB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900" u="none" cap="none" strike="noStrike">
                <a:solidFill>
                  <a:srgbClr val="C0BFB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900" u="none" cap="none" strike="noStrike">
                <a:solidFill>
                  <a:srgbClr val="C0BFB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900" u="none" cap="none" strike="noStrike">
                <a:solidFill>
                  <a:srgbClr val="C0BFB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900" u="none" cap="none" strike="noStrike">
                <a:solidFill>
                  <a:srgbClr val="C0BFB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0" name="Google Shape;90;p1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549823" y="4776540"/>
            <a:ext cx="1414368" cy="253861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7"/>
          <p:cNvSpPr txBox="1"/>
          <p:nvPr/>
        </p:nvSpPr>
        <p:spPr>
          <a:xfrm>
            <a:off x="2035724" y="4799596"/>
            <a:ext cx="993227" cy="20774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900" u="none" cap="none" strike="noStrike">
                <a:solidFill>
                  <a:srgbClr val="C0BFB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KATZ SCHOOL</a:t>
            </a:r>
            <a:endParaRPr b="0" i="0" sz="900">
              <a:solidFill>
                <a:srgbClr val="C0BFB8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92" name="Google Shape;92;p17"/>
          <p:cNvCxnSpPr/>
          <p:nvPr/>
        </p:nvCxnSpPr>
        <p:spPr>
          <a:xfrm>
            <a:off x="2035723" y="4794015"/>
            <a:ext cx="0" cy="218911"/>
          </a:xfrm>
          <a:prstGeom prst="straightConnector1">
            <a:avLst/>
          </a:prstGeom>
          <a:noFill/>
          <a:ln cap="flat" cmpd="sng" w="9525">
            <a:solidFill>
              <a:srgbClr val="C0BFB8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79" r:id="rId18"/>
    <p:sldLayoutId id="2147483680" r:id="rId19"/>
    <p:sldLayoutId id="2147483681" r:id="rId20"/>
  </p:sldLayoutIdLst>
  <p:transition spd="slow">
    <p:fade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8.png"/><Relationship Id="rId4" Type="http://schemas.openxmlformats.org/officeDocument/2006/relationships/image" Target="../media/image30.png"/><Relationship Id="rId5" Type="http://schemas.openxmlformats.org/officeDocument/2006/relationships/image" Target="../media/image34.png"/><Relationship Id="rId6" Type="http://schemas.openxmlformats.org/officeDocument/2006/relationships/image" Target="../media/image35.png"/><Relationship Id="rId7" Type="http://schemas.openxmlformats.org/officeDocument/2006/relationships/image" Target="../media/image3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data.cityofnewyork.us/Public-Safety/Motor-Vehicle-Collisions-Crashes/h9gi-nx95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7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7.png"/><Relationship Id="rId5" Type="http://schemas.openxmlformats.org/officeDocument/2006/relationships/image" Target="../media/image12.png"/><Relationship Id="rId6" Type="http://schemas.openxmlformats.org/officeDocument/2006/relationships/image" Target="../media/image10.png"/><Relationship Id="rId7" Type="http://schemas.openxmlformats.org/officeDocument/2006/relationships/image" Target="../media/image5.png"/><Relationship Id="rId8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data.cityofnewyork.us/Public-Safety/Motor-Vehicle-Collisions-Crashes/h9gi-nx95" TargetMode="External"/><Relationship Id="rId4" Type="http://schemas.openxmlformats.org/officeDocument/2006/relationships/hyperlink" Target="https://data.cityofnewyork.us/api/views/h9gi-nx95/files/bd7ab0b2-d48c-48c4-a0a5-590d31a3e120?download=true&amp;filename=MVCollisionsDataDictionary_20190813_ERD.xlsx" TargetMode="External"/><Relationship Id="rId5" Type="http://schemas.openxmlformats.org/officeDocument/2006/relationships/image" Target="../media/image14.png"/><Relationship Id="rId6" Type="http://schemas.openxmlformats.org/officeDocument/2006/relationships/image" Target="../media/image2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Relationship Id="rId4" Type="http://schemas.openxmlformats.org/officeDocument/2006/relationships/hyperlink" Target="https://data.ny.gov/Transportation/Traffic-Tickets-Issued-Four-Year-Window/q4hy-kbtf" TargetMode="External"/><Relationship Id="rId5" Type="http://schemas.openxmlformats.org/officeDocument/2006/relationships/hyperlink" Target="https://dev.socrata.com/foundry/data.ny.gov/q4hy-kbtf" TargetMode="External"/><Relationship Id="rId6" Type="http://schemas.openxmlformats.org/officeDocument/2006/relationships/image" Target="../media/image2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7"/>
          <p:cNvSpPr txBox="1"/>
          <p:nvPr>
            <p:ph type="title"/>
          </p:nvPr>
        </p:nvSpPr>
        <p:spPr>
          <a:xfrm>
            <a:off x="228600" y="3257550"/>
            <a:ext cx="8915400" cy="750193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50" lIns="548625" spcFirstLastPara="1" rIns="274325" wrap="square" tIns="548625">
            <a:normAutofit fontScale="90000"/>
          </a:bodyPr>
          <a:lstStyle/>
          <a:p>
            <a:pPr indent="0" lvl="0" marL="20320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Information Architecture: Final Project</a:t>
            </a:r>
            <a:endParaRPr/>
          </a:p>
        </p:txBody>
      </p:sp>
      <p:sp>
        <p:nvSpPr>
          <p:cNvPr id="202" name="Google Shape;202;p37"/>
          <p:cNvSpPr txBox="1"/>
          <p:nvPr>
            <p:ph idx="1" type="body"/>
          </p:nvPr>
        </p:nvSpPr>
        <p:spPr>
          <a:xfrm>
            <a:off x="411480" y="4007743"/>
            <a:ext cx="8732520" cy="549651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50" lIns="452625" spcFirstLastPara="1" rIns="274325" wrap="square" tIns="274325">
            <a:noAutofit/>
          </a:bodyPr>
          <a:lstStyle/>
          <a:p>
            <a:pPr indent="0" lvl="0" marL="889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b="1" lang="en" sz="1200"/>
              <a:t>Group 1</a:t>
            </a:r>
            <a:endParaRPr/>
          </a:p>
          <a:p>
            <a:pPr indent="0" lvl="0" marL="88900" rtl="0" algn="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</a:pPr>
            <a:r>
              <a:rPr lang="en" sz="1200"/>
              <a:t>Ramakrishnan Venugopal, Marwan Kanaan, Jatin Kayasth, Pavankumar Pagadala </a:t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6"/>
          <p:cNvSpPr txBox="1"/>
          <p:nvPr>
            <p:ph type="title"/>
          </p:nvPr>
        </p:nvSpPr>
        <p:spPr>
          <a:xfrm>
            <a:off x="-11760" y="-342900"/>
            <a:ext cx="9144000" cy="1428900"/>
          </a:xfrm>
          <a:prstGeom prst="rect">
            <a:avLst/>
          </a:prstGeom>
        </p:spPr>
        <p:txBody>
          <a:bodyPr anchorCtr="0" anchor="t" bIns="60950" lIns="548625" spcFirstLastPara="1" rIns="548625" wrap="square" tIns="5486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Warehouse: Dimensional Model</a:t>
            </a:r>
            <a:endParaRPr/>
          </a:p>
        </p:txBody>
      </p:sp>
      <p:pic>
        <p:nvPicPr>
          <p:cNvPr id="290" name="Google Shape;29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0050" y="720525"/>
            <a:ext cx="6639149" cy="372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7"/>
          <p:cNvSpPr txBox="1"/>
          <p:nvPr>
            <p:ph idx="1" type="body"/>
          </p:nvPr>
        </p:nvSpPr>
        <p:spPr>
          <a:xfrm>
            <a:off x="386325" y="1713913"/>
            <a:ext cx="2253300" cy="2604900"/>
          </a:xfrm>
          <a:prstGeom prst="rect">
            <a:avLst/>
          </a:prstGeom>
        </p:spPr>
        <p:txBody>
          <a:bodyPr anchorCtr="0" anchor="t" bIns="60950" lIns="452625" spcFirstLastPara="1" rIns="548625" wrap="square" tIns="2743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Helvetica Neue"/>
                <a:ea typeface="Helvetica Neue"/>
                <a:cs typeface="Helvetica Neue"/>
                <a:sym typeface="Helvetica Neue"/>
              </a:rPr>
              <a:t>We only work with data from the </a:t>
            </a:r>
            <a:r>
              <a:rPr b="1" lang="en" sz="1400">
                <a:latin typeface="Helvetica Neue"/>
                <a:ea typeface="Helvetica Neue"/>
                <a:cs typeface="Helvetica Neue"/>
                <a:sym typeface="Helvetica Neue"/>
              </a:rPr>
              <a:t>year 2022</a:t>
            </a:r>
            <a:r>
              <a:rPr lang="en" sz="1400">
                <a:latin typeface="Helvetica Neue"/>
                <a:ea typeface="Helvetica Neue"/>
                <a:cs typeface="Helvetica Neue"/>
                <a:sym typeface="Helvetica Neue"/>
              </a:rPr>
              <a:t> to facilitate the processing of the workloads. The data sets start from 2012 to 2023.</a:t>
            </a:r>
            <a:endParaRPr sz="1400"/>
          </a:p>
        </p:txBody>
      </p:sp>
      <p:sp>
        <p:nvSpPr>
          <p:cNvPr id="296" name="Google Shape;296;p47"/>
          <p:cNvSpPr txBox="1"/>
          <p:nvPr>
            <p:ph type="title"/>
          </p:nvPr>
        </p:nvSpPr>
        <p:spPr>
          <a:xfrm>
            <a:off x="-11760" y="-342900"/>
            <a:ext cx="9144000" cy="1428900"/>
          </a:xfrm>
          <a:prstGeom prst="rect">
            <a:avLst/>
          </a:prstGeom>
        </p:spPr>
        <p:txBody>
          <a:bodyPr anchorCtr="0" anchor="t" bIns="60950" lIns="548625" spcFirstLastPara="1" rIns="548625" wrap="square" tIns="5486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Assumptions</a:t>
            </a:r>
            <a:endParaRPr/>
          </a:p>
        </p:txBody>
      </p:sp>
      <p:sp>
        <p:nvSpPr>
          <p:cNvPr id="297" name="Google Shape;297;p47"/>
          <p:cNvSpPr txBox="1"/>
          <p:nvPr>
            <p:ph idx="1" type="body"/>
          </p:nvPr>
        </p:nvSpPr>
        <p:spPr>
          <a:xfrm>
            <a:off x="3076900" y="1713913"/>
            <a:ext cx="2454000" cy="2604900"/>
          </a:xfrm>
          <a:prstGeom prst="rect">
            <a:avLst/>
          </a:prstGeom>
        </p:spPr>
        <p:txBody>
          <a:bodyPr anchorCtr="0" anchor="t" bIns="60950" lIns="452625" spcFirstLastPara="1" rIns="548625" wrap="square" tIns="2743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Helvetica Neue"/>
                <a:ea typeface="Helvetica Neue"/>
                <a:cs typeface="Helvetica Neue"/>
                <a:sym typeface="Helvetica Neue"/>
              </a:rPr>
              <a:t>The common denominator for location in the data sets is the </a:t>
            </a:r>
            <a:r>
              <a:rPr b="1" lang="en" sz="1400">
                <a:latin typeface="Helvetica Neue"/>
                <a:ea typeface="Helvetica Neue"/>
                <a:cs typeface="Helvetica Neue"/>
                <a:sym typeface="Helvetica Neue"/>
              </a:rPr>
              <a:t>borough</a:t>
            </a:r>
            <a:r>
              <a:rPr lang="en" sz="1400">
                <a:latin typeface="Helvetica Neue"/>
                <a:ea typeface="Helvetica Neue"/>
                <a:cs typeface="Helvetica Neue"/>
                <a:sym typeface="Helvetica Neue"/>
              </a:rPr>
              <a:t>. We thus use boroughs as locations of the events of the data warehouse.</a:t>
            </a:r>
            <a:endParaRPr sz="14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98" name="Google Shape;298;p47"/>
          <p:cNvSpPr txBox="1"/>
          <p:nvPr>
            <p:ph idx="1" type="body"/>
          </p:nvPr>
        </p:nvSpPr>
        <p:spPr>
          <a:xfrm>
            <a:off x="5968175" y="1713913"/>
            <a:ext cx="2454000" cy="2604900"/>
          </a:xfrm>
          <a:prstGeom prst="rect">
            <a:avLst/>
          </a:prstGeom>
        </p:spPr>
        <p:txBody>
          <a:bodyPr anchorCtr="0" anchor="t" bIns="60950" lIns="452625" spcFirstLastPara="1" rIns="548625" wrap="square" tIns="2743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Helvetica Neue"/>
                <a:ea typeface="Helvetica Neue"/>
                <a:cs typeface="Helvetica Neue"/>
                <a:sym typeface="Helvetica Neue"/>
              </a:rPr>
              <a:t>If</a:t>
            </a:r>
            <a:r>
              <a:rPr lang="en" sz="1400">
                <a:solidFill>
                  <a:srgbClr val="D0CECE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1400">
                <a:latin typeface="Helvetica Neue"/>
                <a:ea typeface="Helvetica Neue"/>
                <a:cs typeface="Helvetica Neue"/>
                <a:sym typeface="Helvetica Neue"/>
              </a:rPr>
              <a:t>car crashes and traffic violations are frequent in an area, we assume that there is a </a:t>
            </a:r>
            <a:r>
              <a:rPr b="1" lang="en" sz="1400">
                <a:latin typeface="Helvetica Neue"/>
                <a:ea typeface="Helvetica Neue"/>
                <a:cs typeface="Helvetica Neue"/>
                <a:sym typeface="Helvetica Neue"/>
              </a:rPr>
              <a:t>positive correlation</a:t>
            </a:r>
            <a:r>
              <a:rPr lang="en" sz="1400">
                <a:latin typeface="Helvetica Neue"/>
                <a:ea typeface="Helvetica Neue"/>
                <a:cs typeface="Helvetica Neue"/>
                <a:sym typeface="Helvetica Neue"/>
              </a:rPr>
              <a:t> between the two. </a:t>
            </a:r>
            <a:endParaRPr sz="1400"/>
          </a:p>
        </p:txBody>
      </p:sp>
      <p:pic>
        <p:nvPicPr>
          <p:cNvPr id="299" name="Google Shape;299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28035" y="1012725"/>
            <a:ext cx="734281" cy="73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36750" y="1012725"/>
            <a:ext cx="734300" cy="73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45825" y="1012725"/>
            <a:ext cx="734300" cy="7343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2" name="Google Shape;302;p47"/>
          <p:cNvCxnSpPr/>
          <p:nvPr/>
        </p:nvCxnSpPr>
        <p:spPr>
          <a:xfrm>
            <a:off x="2858263" y="1669750"/>
            <a:ext cx="0" cy="2240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3" name="Google Shape;303;p47"/>
          <p:cNvCxnSpPr/>
          <p:nvPr/>
        </p:nvCxnSpPr>
        <p:spPr>
          <a:xfrm>
            <a:off x="5749538" y="1669750"/>
            <a:ext cx="0" cy="2240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8"/>
          <p:cNvSpPr txBox="1"/>
          <p:nvPr>
            <p:ph type="title"/>
          </p:nvPr>
        </p:nvSpPr>
        <p:spPr>
          <a:xfrm>
            <a:off x="829818" y="880181"/>
            <a:ext cx="7475100" cy="1291500"/>
          </a:xfrm>
          <a:prstGeom prst="rect">
            <a:avLst/>
          </a:prstGeom>
        </p:spPr>
        <p:txBody>
          <a:bodyPr anchorCtr="0" anchor="b" bIns="60950" lIns="548625" spcFirstLastPara="1" rIns="548625" wrap="square" tIns="5486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</a:t>
            </a:r>
            <a:endParaRPr/>
          </a:p>
        </p:txBody>
      </p:sp>
      <p:sp>
        <p:nvSpPr>
          <p:cNvPr id="309" name="Google Shape;309;p48"/>
          <p:cNvSpPr txBox="1"/>
          <p:nvPr>
            <p:ph idx="1" type="body"/>
          </p:nvPr>
        </p:nvSpPr>
        <p:spPr>
          <a:xfrm>
            <a:off x="1282448" y="2254956"/>
            <a:ext cx="6576900" cy="1023000"/>
          </a:xfrm>
          <a:prstGeom prst="rect">
            <a:avLst/>
          </a:prstGeom>
        </p:spPr>
        <p:txBody>
          <a:bodyPr anchorCtr="0" anchor="t" bIns="60950" lIns="452625" spcFirstLastPara="1" rIns="548625" wrap="square" tIns="2743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8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9"/>
          <p:cNvSpPr txBox="1"/>
          <p:nvPr>
            <p:ph type="title"/>
          </p:nvPr>
        </p:nvSpPr>
        <p:spPr>
          <a:xfrm>
            <a:off x="-11760" y="-342900"/>
            <a:ext cx="9144000" cy="1428900"/>
          </a:xfrm>
          <a:prstGeom prst="rect">
            <a:avLst/>
          </a:prstGeom>
        </p:spPr>
        <p:txBody>
          <a:bodyPr anchorCtr="0" anchor="t" bIns="60950" lIns="548625" spcFirstLastPara="1" rIns="548625" wrap="square" tIns="5486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Visualizations in Tableau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50"/>
          <p:cNvSpPr txBox="1"/>
          <p:nvPr>
            <p:ph type="title"/>
          </p:nvPr>
        </p:nvSpPr>
        <p:spPr>
          <a:xfrm>
            <a:off x="829818" y="880181"/>
            <a:ext cx="7475100" cy="1291500"/>
          </a:xfrm>
          <a:prstGeom prst="rect">
            <a:avLst/>
          </a:prstGeom>
        </p:spPr>
        <p:txBody>
          <a:bodyPr anchorCtr="0" anchor="b" bIns="60950" lIns="548625" spcFirstLastPara="1" rIns="548625" wrap="square" tIns="5486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Timeline</a:t>
            </a:r>
            <a:endParaRPr/>
          </a:p>
        </p:txBody>
      </p:sp>
      <p:sp>
        <p:nvSpPr>
          <p:cNvPr id="320" name="Google Shape;320;p50"/>
          <p:cNvSpPr txBox="1"/>
          <p:nvPr>
            <p:ph idx="1" type="body"/>
          </p:nvPr>
        </p:nvSpPr>
        <p:spPr>
          <a:xfrm>
            <a:off x="1282448" y="2254956"/>
            <a:ext cx="6576900" cy="1023000"/>
          </a:xfrm>
          <a:prstGeom prst="rect">
            <a:avLst/>
          </a:prstGeom>
        </p:spPr>
        <p:txBody>
          <a:bodyPr anchorCtr="0" anchor="t" bIns="60950" lIns="452625" spcFirstLastPara="1" rIns="548625" wrap="square" tIns="2743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8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51"/>
          <p:cNvSpPr txBox="1"/>
          <p:nvPr/>
        </p:nvSpPr>
        <p:spPr>
          <a:xfrm>
            <a:off x="76200" y="228600"/>
            <a:ext cx="9144000" cy="493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 sz="3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Project Milestones &amp; Timeline</a:t>
            </a:r>
            <a:endParaRPr sz="11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26" name="Google Shape;326;p51"/>
          <p:cNvSpPr/>
          <p:nvPr/>
        </p:nvSpPr>
        <p:spPr>
          <a:xfrm>
            <a:off x="9144000" y="0"/>
            <a:ext cx="1951522" cy="514350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35486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7" name="Google Shape;327;p51"/>
          <p:cNvSpPr txBox="1"/>
          <p:nvPr/>
        </p:nvSpPr>
        <p:spPr>
          <a:xfrm>
            <a:off x="9343103" y="140110"/>
            <a:ext cx="1482213" cy="399340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Instructions: </a:t>
            </a:r>
            <a:endParaRPr sz="1100"/>
          </a:p>
          <a:p>
            <a:pPr indent="-209550" lvl="0" marL="2159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</a:pPr>
            <a:r>
              <a:rPr lang="en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Update the timeline slide with the high-level milestones of your project</a:t>
            </a:r>
            <a:endParaRPr sz="1100"/>
          </a:p>
          <a:p>
            <a:pPr indent="-209550" lvl="0" marL="2159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</a:pPr>
            <a:r>
              <a:rPr lang="en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Highlight the key milestones and specify the key dates for completion.</a:t>
            </a:r>
            <a:endParaRPr sz="1100"/>
          </a:p>
          <a:p>
            <a:pPr indent="-209550" lvl="0" marL="2159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</a:pPr>
            <a:r>
              <a:rPr lang="en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You do not have to edit the last milestone!</a:t>
            </a:r>
            <a:endParaRPr sz="1100"/>
          </a:p>
        </p:txBody>
      </p:sp>
      <p:cxnSp>
        <p:nvCxnSpPr>
          <p:cNvPr id="328" name="Google Shape;328;p51"/>
          <p:cNvCxnSpPr>
            <a:stCxn id="329" idx="0"/>
            <a:endCxn id="330" idx="4"/>
          </p:cNvCxnSpPr>
          <p:nvPr/>
        </p:nvCxnSpPr>
        <p:spPr>
          <a:xfrm flipH="1" rot="10800000">
            <a:off x="7535554" y="3009185"/>
            <a:ext cx="7500" cy="494400"/>
          </a:xfrm>
          <a:prstGeom prst="straightConnector1">
            <a:avLst/>
          </a:prstGeom>
          <a:noFill/>
          <a:ln cap="flat" cmpd="sng" w="57150">
            <a:solidFill>
              <a:srgbClr val="D8D8D8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29" name="Google Shape;329;p51"/>
          <p:cNvSpPr/>
          <p:nvPr/>
        </p:nvSpPr>
        <p:spPr>
          <a:xfrm>
            <a:off x="7158304" y="3503585"/>
            <a:ext cx="754500" cy="754500"/>
          </a:xfrm>
          <a:prstGeom prst="ellipse">
            <a:avLst/>
          </a:prstGeom>
          <a:solidFill>
            <a:schemeClr val="lt1"/>
          </a:solidFill>
          <a:ln cap="flat" cmpd="sng" w="38100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31" name="Google Shape;331;p51"/>
          <p:cNvCxnSpPr/>
          <p:nvPr/>
        </p:nvCxnSpPr>
        <p:spPr>
          <a:xfrm flipH="1" rot="10800000">
            <a:off x="6036209" y="2133593"/>
            <a:ext cx="2400" cy="487200"/>
          </a:xfrm>
          <a:prstGeom prst="straightConnector1">
            <a:avLst/>
          </a:prstGeom>
          <a:noFill/>
          <a:ln cap="flat" cmpd="sng" w="57150">
            <a:solidFill>
              <a:srgbClr val="D8D8D8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32" name="Google Shape;332;p51"/>
          <p:cNvSpPr/>
          <p:nvPr/>
        </p:nvSpPr>
        <p:spPr>
          <a:xfrm>
            <a:off x="5646512" y="1427766"/>
            <a:ext cx="754500" cy="754500"/>
          </a:xfrm>
          <a:prstGeom prst="ellipse">
            <a:avLst/>
          </a:prstGeom>
          <a:solidFill>
            <a:schemeClr val="lt1"/>
          </a:solidFill>
          <a:ln cap="flat" cmpd="sng" w="38100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33" name="Google Shape;333;p51"/>
          <p:cNvCxnSpPr>
            <a:stCxn id="334" idx="0"/>
            <a:endCxn id="335" idx="4"/>
          </p:cNvCxnSpPr>
          <p:nvPr/>
        </p:nvCxnSpPr>
        <p:spPr>
          <a:xfrm flipH="1" rot="10800000">
            <a:off x="4532361" y="3009185"/>
            <a:ext cx="5100" cy="494400"/>
          </a:xfrm>
          <a:prstGeom prst="straightConnector1">
            <a:avLst/>
          </a:prstGeom>
          <a:noFill/>
          <a:ln cap="flat" cmpd="sng" w="57150">
            <a:solidFill>
              <a:srgbClr val="D8D8D8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36" name="Google Shape;336;p51"/>
          <p:cNvCxnSpPr/>
          <p:nvPr/>
        </p:nvCxnSpPr>
        <p:spPr>
          <a:xfrm flipH="1" rot="10800000">
            <a:off x="3034729" y="2152013"/>
            <a:ext cx="2400" cy="487200"/>
          </a:xfrm>
          <a:prstGeom prst="straightConnector1">
            <a:avLst/>
          </a:prstGeom>
          <a:noFill/>
          <a:ln cap="flat" cmpd="sng" w="57150">
            <a:solidFill>
              <a:srgbClr val="D8D8D8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37" name="Google Shape;337;p51"/>
          <p:cNvCxnSpPr>
            <a:stCxn id="338" idx="0"/>
            <a:endCxn id="339" idx="4"/>
          </p:cNvCxnSpPr>
          <p:nvPr/>
        </p:nvCxnSpPr>
        <p:spPr>
          <a:xfrm flipH="1" rot="10800000">
            <a:off x="1465527" y="3016385"/>
            <a:ext cx="7500" cy="487200"/>
          </a:xfrm>
          <a:prstGeom prst="straightConnector1">
            <a:avLst/>
          </a:prstGeom>
          <a:noFill/>
          <a:ln cap="flat" cmpd="sng" w="57150">
            <a:solidFill>
              <a:srgbClr val="D8D8D8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340" name="Google Shape;340;p51"/>
          <p:cNvGrpSpPr/>
          <p:nvPr/>
        </p:nvGrpSpPr>
        <p:grpSpPr>
          <a:xfrm>
            <a:off x="757729" y="2686646"/>
            <a:ext cx="7589024" cy="266104"/>
            <a:chOff x="2032918" y="3074193"/>
            <a:chExt cx="8126163" cy="709612"/>
          </a:xfrm>
        </p:grpSpPr>
        <p:sp>
          <p:nvSpPr>
            <p:cNvPr id="341" name="Google Shape;341;p51"/>
            <p:cNvSpPr/>
            <p:nvPr/>
          </p:nvSpPr>
          <p:spPr>
            <a:xfrm>
              <a:off x="2032918" y="3074193"/>
              <a:ext cx="1774031" cy="709612"/>
            </a:xfrm>
            <a:prstGeom prst="flowChartAlternateProcess">
              <a:avLst/>
            </a:prstGeom>
            <a:solidFill>
              <a:srgbClr val="315076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29000" lIns="353100" spcFirstLastPara="1" rIns="295100" wrap="square" tIns="290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200"/>
                <a:buFont typeface="Calibri"/>
                <a:buNone/>
              </a:pPr>
              <a:r>
                <a:t/>
              </a:r>
              <a:endParaRPr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2" name="Google Shape;342;p51"/>
            <p:cNvSpPr/>
            <p:nvPr/>
          </p:nvSpPr>
          <p:spPr>
            <a:xfrm>
              <a:off x="3629546" y="3074193"/>
              <a:ext cx="1774031" cy="709612"/>
            </a:xfrm>
            <a:prstGeom prst="flowChartProcess">
              <a:avLst/>
            </a:prstGeom>
            <a:solidFill>
              <a:srgbClr val="315076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29000" lIns="353100" spcFirstLastPara="1" rIns="295100" wrap="square" tIns="290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200"/>
                <a:buFont typeface="Calibri"/>
                <a:buNone/>
              </a:pPr>
              <a:r>
                <a:t/>
              </a:r>
              <a:endParaRPr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3" name="Google Shape;343;p51"/>
            <p:cNvSpPr/>
            <p:nvPr/>
          </p:nvSpPr>
          <p:spPr>
            <a:xfrm>
              <a:off x="5226174" y="3074193"/>
              <a:ext cx="1739650" cy="709612"/>
            </a:xfrm>
            <a:prstGeom prst="flowChartProcess">
              <a:avLst/>
            </a:prstGeom>
            <a:solidFill>
              <a:srgbClr val="315076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28000" lIns="350100" spcFirstLastPara="1" rIns="294100" wrap="square" tIns="280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Calibri"/>
                <a:buNone/>
              </a:pPr>
              <a:r>
                <a:t/>
              </a:r>
              <a:endParaRPr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4" name="Google Shape;344;p51"/>
            <p:cNvSpPr/>
            <p:nvPr/>
          </p:nvSpPr>
          <p:spPr>
            <a:xfrm>
              <a:off x="8385050" y="3074193"/>
              <a:ext cx="1774031" cy="709612"/>
            </a:xfrm>
            <a:prstGeom prst="roundRect">
              <a:avLst>
                <a:gd fmla="val 16667" name="adj"/>
              </a:avLst>
            </a:prstGeom>
            <a:solidFill>
              <a:srgbClr val="315076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4000" lIns="398125" spcFirstLastPara="1" rIns="310100" wrap="square" tIns="440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300"/>
                <a:buFont typeface="Calibri"/>
                <a:buNone/>
              </a:pPr>
              <a:r>
                <a:t/>
              </a:r>
              <a:endParaRPr sz="3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5" name="Google Shape;345;p51"/>
            <p:cNvSpPr/>
            <p:nvPr/>
          </p:nvSpPr>
          <p:spPr>
            <a:xfrm>
              <a:off x="6788422" y="3074193"/>
              <a:ext cx="1774031" cy="709612"/>
            </a:xfrm>
            <a:prstGeom prst="flowChartProcess">
              <a:avLst/>
            </a:prstGeom>
            <a:solidFill>
              <a:srgbClr val="315076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4000" lIns="398125" spcFirstLastPara="1" rIns="310100" wrap="square" tIns="440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300"/>
                <a:buFont typeface="Calibri"/>
                <a:buNone/>
              </a:pPr>
              <a:r>
                <a:t/>
              </a:r>
              <a:endParaRPr sz="3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39" name="Google Shape;339;p51"/>
          <p:cNvSpPr/>
          <p:nvPr/>
        </p:nvSpPr>
        <p:spPr>
          <a:xfrm>
            <a:off x="1284455" y="2639213"/>
            <a:ext cx="377100" cy="377100"/>
          </a:xfrm>
          <a:prstGeom prst="ellipse">
            <a:avLst/>
          </a:prstGeom>
          <a:solidFill>
            <a:schemeClr val="lt1"/>
          </a:solidFill>
          <a:ln cap="flat" cmpd="sng" w="76200">
            <a:solidFill>
              <a:srgbClr val="FFC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6" name="Google Shape;346;p51"/>
          <p:cNvSpPr/>
          <p:nvPr/>
        </p:nvSpPr>
        <p:spPr>
          <a:xfrm>
            <a:off x="2846134" y="2639213"/>
            <a:ext cx="377100" cy="377100"/>
          </a:xfrm>
          <a:prstGeom prst="ellipse">
            <a:avLst/>
          </a:prstGeom>
          <a:solidFill>
            <a:schemeClr val="lt1"/>
          </a:solidFill>
          <a:ln cap="flat" cmpd="sng" w="76200">
            <a:solidFill>
              <a:srgbClr val="FFC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5" name="Google Shape;335;p51"/>
          <p:cNvSpPr/>
          <p:nvPr/>
        </p:nvSpPr>
        <p:spPr>
          <a:xfrm>
            <a:off x="4348916" y="2632143"/>
            <a:ext cx="377100" cy="377100"/>
          </a:xfrm>
          <a:prstGeom prst="ellipse">
            <a:avLst/>
          </a:prstGeom>
          <a:solidFill>
            <a:schemeClr val="lt1"/>
          </a:solidFill>
          <a:ln cap="flat" cmpd="sng" w="76200">
            <a:solidFill>
              <a:srgbClr val="FFC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7" name="Google Shape;347;p51"/>
          <p:cNvSpPr/>
          <p:nvPr/>
        </p:nvSpPr>
        <p:spPr>
          <a:xfrm>
            <a:off x="5851699" y="2639213"/>
            <a:ext cx="377100" cy="377100"/>
          </a:xfrm>
          <a:prstGeom prst="ellipse">
            <a:avLst/>
          </a:prstGeom>
          <a:solidFill>
            <a:schemeClr val="lt1"/>
          </a:solidFill>
          <a:ln cap="flat" cmpd="sng" w="76200">
            <a:solidFill>
              <a:srgbClr val="FFC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0" name="Google Shape;330;p51"/>
          <p:cNvSpPr/>
          <p:nvPr/>
        </p:nvSpPr>
        <p:spPr>
          <a:xfrm>
            <a:off x="7354482" y="2632142"/>
            <a:ext cx="377100" cy="377100"/>
          </a:xfrm>
          <a:prstGeom prst="ellipse">
            <a:avLst/>
          </a:prstGeom>
          <a:solidFill>
            <a:schemeClr val="lt1"/>
          </a:solidFill>
          <a:ln cap="flat" cmpd="sng" w="76200">
            <a:solidFill>
              <a:srgbClr val="FFC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8" name="Google Shape;338;p51"/>
          <p:cNvSpPr/>
          <p:nvPr/>
        </p:nvSpPr>
        <p:spPr>
          <a:xfrm>
            <a:off x="1088277" y="3503585"/>
            <a:ext cx="754500" cy="754500"/>
          </a:xfrm>
          <a:prstGeom prst="ellipse">
            <a:avLst/>
          </a:prstGeom>
          <a:solidFill>
            <a:schemeClr val="lt1"/>
          </a:solidFill>
          <a:ln cap="flat" cmpd="sng" w="38100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8" name="Google Shape;348;p51"/>
          <p:cNvSpPr txBox="1"/>
          <p:nvPr/>
        </p:nvSpPr>
        <p:spPr>
          <a:xfrm>
            <a:off x="586529" y="1609667"/>
            <a:ext cx="1743000" cy="5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24100" lIns="48200" spcFirstLastPara="1" rIns="48200" wrap="square" tIns="241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1F387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Definition of the scope and the problematic of our final project</a:t>
            </a:r>
            <a:endParaRPr sz="1100">
              <a:solidFill>
                <a:srgbClr val="1F387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49" name="Google Shape;349;p51"/>
          <p:cNvSpPr/>
          <p:nvPr/>
        </p:nvSpPr>
        <p:spPr>
          <a:xfrm>
            <a:off x="2645033" y="1446186"/>
            <a:ext cx="754500" cy="754500"/>
          </a:xfrm>
          <a:prstGeom prst="ellipse">
            <a:avLst/>
          </a:prstGeom>
          <a:solidFill>
            <a:schemeClr val="lt1"/>
          </a:solidFill>
          <a:ln cap="flat" cmpd="sng" w="38100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0" name="Google Shape;350;p51"/>
          <p:cNvSpPr txBox="1"/>
          <p:nvPr/>
        </p:nvSpPr>
        <p:spPr>
          <a:xfrm>
            <a:off x="2171053" y="3560803"/>
            <a:ext cx="1743000" cy="5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24100" lIns="48200" spcFirstLastPara="1" rIns="48200" wrap="square" tIns="241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476C2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Selection and analysis of 2 data sets for the project</a:t>
            </a:r>
            <a:endParaRPr sz="1100">
              <a:solidFill>
                <a:srgbClr val="476C2B"/>
              </a:solidFill>
            </a:endParaRPr>
          </a:p>
        </p:txBody>
      </p:sp>
      <p:sp>
        <p:nvSpPr>
          <p:cNvPr id="334" name="Google Shape;334;p51"/>
          <p:cNvSpPr/>
          <p:nvPr/>
        </p:nvSpPr>
        <p:spPr>
          <a:xfrm>
            <a:off x="4155111" y="3503585"/>
            <a:ext cx="754500" cy="754500"/>
          </a:xfrm>
          <a:prstGeom prst="ellipse">
            <a:avLst/>
          </a:prstGeom>
          <a:solidFill>
            <a:schemeClr val="lt1"/>
          </a:solidFill>
          <a:ln cap="flat" cmpd="sng" w="38100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Bullseye" id="351" name="Google Shape;351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76244" y="1560005"/>
            <a:ext cx="490047" cy="49004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atabase" id="352" name="Google Shape;352;p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99390" y="3615584"/>
            <a:ext cx="514350" cy="5143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tatistics" id="353" name="Google Shape;353;p5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766527" y="1553874"/>
            <a:ext cx="514350" cy="514350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51"/>
          <p:cNvSpPr txBox="1"/>
          <p:nvPr/>
        </p:nvSpPr>
        <p:spPr>
          <a:xfrm>
            <a:off x="5199098" y="3512720"/>
            <a:ext cx="1743000" cy="5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24100" lIns="48200" spcFirstLastPara="1" rIns="48200" wrap="square" tIns="241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351C7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Connection and configuration of the data visualization tool</a:t>
            </a:r>
            <a:endParaRPr sz="1100">
              <a:solidFill>
                <a:srgbClr val="351C7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55" name="Google Shape;355;p51"/>
          <p:cNvSpPr txBox="1"/>
          <p:nvPr/>
        </p:nvSpPr>
        <p:spPr>
          <a:xfrm>
            <a:off x="3713010" y="1699717"/>
            <a:ext cx="1743000" cy="7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24100" lIns="48200" spcFirstLastPara="1" rIns="48200" wrap="square" tIns="241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87230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Conception and building of the data warehouse using AWS services</a:t>
            </a:r>
            <a:endParaRPr sz="1100">
              <a:solidFill>
                <a:srgbClr val="87230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Connections" id="356" name="Google Shape;356;p5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66855" y="3583329"/>
            <a:ext cx="578836" cy="578836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51"/>
          <p:cNvSpPr txBox="1"/>
          <p:nvPr/>
        </p:nvSpPr>
        <p:spPr>
          <a:xfrm>
            <a:off x="6715409" y="1698551"/>
            <a:ext cx="1743000" cy="5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24100" lIns="48200" spcFirstLastPara="1" rIns="48200" wrap="square" tIns="241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783F0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Project presentation and </a:t>
            </a:r>
            <a:r>
              <a:rPr b="1" lang="en" sz="1100">
                <a:solidFill>
                  <a:srgbClr val="783F0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peer score evaluation</a:t>
            </a:r>
            <a:endParaRPr b="1" sz="1100">
              <a:solidFill>
                <a:srgbClr val="783F04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58" name="Google Shape;358;p5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305421" y="3651077"/>
            <a:ext cx="433537" cy="4335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52"/>
          <p:cNvSpPr txBox="1"/>
          <p:nvPr>
            <p:ph type="title"/>
          </p:nvPr>
        </p:nvSpPr>
        <p:spPr>
          <a:xfrm>
            <a:off x="829818" y="880181"/>
            <a:ext cx="7475100" cy="1291500"/>
          </a:xfrm>
          <a:prstGeom prst="rect">
            <a:avLst/>
          </a:prstGeom>
        </p:spPr>
        <p:txBody>
          <a:bodyPr anchorCtr="0" anchor="b" bIns="60950" lIns="548625" spcFirstLastPara="1" rIns="548625" wrap="square" tIns="5486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Responsibilities</a:t>
            </a:r>
            <a:endParaRPr/>
          </a:p>
        </p:txBody>
      </p:sp>
      <p:sp>
        <p:nvSpPr>
          <p:cNvPr id="364" name="Google Shape;364;p52"/>
          <p:cNvSpPr txBox="1"/>
          <p:nvPr>
            <p:ph idx="1" type="body"/>
          </p:nvPr>
        </p:nvSpPr>
        <p:spPr>
          <a:xfrm>
            <a:off x="1282448" y="2254956"/>
            <a:ext cx="6576900" cy="1023000"/>
          </a:xfrm>
          <a:prstGeom prst="rect">
            <a:avLst/>
          </a:prstGeom>
        </p:spPr>
        <p:txBody>
          <a:bodyPr anchorCtr="0" anchor="t" bIns="60950" lIns="452625" spcFirstLastPara="1" rIns="548625" wrap="square" tIns="2743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8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53"/>
          <p:cNvSpPr txBox="1"/>
          <p:nvPr>
            <p:ph type="title"/>
          </p:nvPr>
        </p:nvSpPr>
        <p:spPr>
          <a:xfrm>
            <a:off x="-11760" y="-342900"/>
            <a:ext cx="9144000" cy="1428900"/>
          </a:xfrm>
          <a:prstGeom prst="rect">
            <a:avLst/>
          </a:prstGeom>
        </p:spPr>
        <p:txBody>
          <a:bodyPr anchorCtr="0" anchor="t" bIns="60950" lIns="548625" spcFirstLastPara="1" rIns="548625" wrap="square" tIns="5486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Responsibilities</a:t>
            </a:r>
            <a:endParaRPr/>
          </a:p>
        </p:txBody>
      </p:sp>
      <p:pic>
        <p:nvPicPr>
          <p:cNvPr id="370" name="Google Shape;370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2625" y="1422487"/>
            <a:ext cx="958450" cy="958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93525" y="1422487"/>
            <a:ext cx="958450" cy="958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51725" y="1422487"/>
            <a:ext cx="958450" cy="958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01525" y="1422487"/>
            <a:ext cx="958450" cy="958450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p53"/>
          <p:cNvSpPr txBox="1"/>
          <p:nvPr/>
        </p:nvSpPr>
        <p:spPr>
          <a:xfrm>
            <a:off x="926150" y="2869800"/>
            <a:ext cx="15114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Helvetica Neue Light"/>
              <a:buChar char="●"/>
            </a:pPr>
            <a:r>
              <a:rPr lang="en" sz="1200">
                <a:latin typeface="Helvetica Neue Light"/>
                <a:ea typeface="Helvetica Neue Light"/>
                <a:cs typeface="Helvetica Neue Light"/>
                <a:sym typeface="Helvetica Neue Light"/>
              </a:rPr>
              <a:t>Data Search</a:t>
            </a:r>
            <a:endParaRPr sz="12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Helvetica Neue Light"/>
              <a:buChar char="●"/>
            </a:pPr>
            <a:r>
              <a:rPr lang="en" sz="1200">
                <a:latin typeface="Helvetica Neue Light"/>
                <a:ea typeface="Helvetica Neue Light"/>
                <a:cs typeface="Helvetica Neue Light"/>
                <a:sym typeface="Helvetica Neue Light"/>
              </a:rPr>
              <a:t>Data Analysis</a:t>
            </a:r>
            <a:endParaRPr sz="12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Helvetica Neue Light"/>
              <a:buChar char="●"/>
            </a:pPr>
            <a:r>
              <a:rPr lang="en" sz="1200">
                <a:latin typeface="Helvetica Neue Light"/>
                <a:ea typeface="Helvetica Neue Light"/>
                <a:cs typeface="Helvetica Neue Light"/>
                <a:sym typeface="Helvetica Neue Light"/>
              </a:rPr>
              <a:t>Data Visualization configuration</a:t>
            </a:r>
            <a:endParaRPr sz="12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75" name="Google Shape;375;p53"/>
          <p:cNvSpPr txBox="1"/>
          <p:nvPr/>
        </p:nvSpPr>
        <p:spPr>
          <a:xfrm>
            <a:off x="3069383" y="2869800"/>
            <a:ext cx="14460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Helvetica Neue Light"/>
              <a:buChar char="●"/>
            </a:pPr>
            <a:r>
              <a:rPr lang="en" sz="1200">
                <a:latin typeface="Helvetica Neue Light"/>
                <a:ea typeface="Helvetica Neue Light"/>
                <a:cs typeface="Helvetica Neue Light"/>
                <a:sym typeface="Helvetica Neue Light"/>
              </a:rPr>
              <a:t>Data Warehouse Conception</a:t>
            </a:r>
            <a:endParaRPr sz="12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Helvetica Neue Light"/>
              <a:buChar char="●"/>
            </a:pPr>
            <a:r>
              <a:rPr lang="en" sz="1200">
                <a:latin typeface="Helvetica Neue Light"/>
                <a:ea typeface="Helvetica Neue Light"/>
                <a:cs typeface="Helvetica Neue Light"/>
                <a:sym typeface="Helvetica Neue Light"/>
              </a:rPr>
              <a:t>Data Warehouse Execution</a:t>
            </a:r>
            <a:endParaRPr sz="12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76" name="Google Shape;376;p53"/>
          <p:cNvSpPr txBox="1"/>
          <p:nvPr/>
        </p:nvSpPr>
        <p:spPr>
          <a:xfrm>
            <a:off x="5147217" y="2962200"/>
            <a:ext cx="14460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 Light"/>
              <a:buChar char="●"/>
            </a:pPr>
            <a:r>
              <a:rPr lang="en" sz="12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Project Lead</a:t>
            </a:r>
            <a:endParaRPr sz="12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Helvetica Neue Light"/>
              <a:buChar char="●"/>
            </a:pPr>
            <a:r>
              <a:rPr lang="en" sz="1200">
                <a:latin typeface="Helvetica Neue Light"/>
                <a:ea typeface="Helvetica Neue Light"/>
                <a:cs typeface="Helvetica Neue Light"/>
                <a:sym typeface="Helvetica Neue Light"/>
              </a:rPr>
              <a:t>Data Warehouse Conception</a:t>
            </a:r>
            <a:endParaRPr sz="12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77" name="Google Shape;377;p53"/>
          <p:cNvSpPr txBox="1"/>
          <p:nvPr/>
        </p:nvSpPr>
        <p:spPr>
          <a:xfrm>
            <a:off x="7225050" y="2962200"/>
            <a:ext cx="151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 Light"/>
              <a:buChar char="●"/>
            </a:pPr>
            <a:r>
              <a:rPr lang="en" sz="12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Data Visualization configuration</a:t>
            </a:r>
            <a:endParaRPr sz="12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78" name="Google Shape;378;p53"/>
          <p:cNvSpPr txBox="1"/>
          <p:nvPr/>
        </p:nvSpPr>
        <p:spPr>
          <a:xfrm>
            <a:off x="926150" y="2440713"/>
            <a:ext cx="1511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Helvetica Neue"/>
                <a:ea typeface="Helvetica Neue"/>
                <a:cs typeface="Helvetica Neue"/>
                <a:sym typeface="Helvetica Neue"/>
              </a:rPr>
              <a:t>Marwan</a:t>
            </a:r>
            <a:endParaRPr b="1" sz="1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79" name="Google Shape;379;p53"/>
          <p:cNvSpPr txBox="1"/>
          <p:nvPr/>
        </p:nvSpPr>
        <p:spPr>
          <a:xfrm>
            <a:off x="3017050" y="2440700"/>
            <a:ext cx="1511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Helvetica Neue"/>
                <a:ea typeface="Helvetica Neue"/>
                <a:cs typeface="Helvetica Neue"/>
                <a:sym typeface="Helvetica Neue"/>
              </a:rPr>
              <a:t>Jatin</a:t>
            </a:r>
            <a:endParaRPr b="1" sz="1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80" name="Google Shape;380;p53"/>
          <p:cNvSpPr txBox="1"/>
          <p:nvPr/>
        </p:nvSpPr>
        <p:spPr>
          <a:xfrm>
            <a:off x="5107950" y="2486900"/>
            <a:ext cx="1511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Helvetica Neue"/>
                <a:ea typeface="Helvetica Neue"/>
                <a:cs typeface="Helvetica Neue"/>
                <a:sym typeface="Helvetica Neue"/>
              </a:rPr>
              <a:t>Ramki</a:t>
            </a:r>
            <a:endParaRPr b="1" sz="1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81" name="Google Shape;381;p53"/>
          <p:cNvSpPr txBox="1"/>
          <p:nvPr/>
        </p:nvSpPr>
        <p:spPr>
          <a:xfrm>
            <a:off x="7225050" y="2486913"/>
            <a:ext cx="1511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Helvetica Neue"/>
                <a:ea typeface="Helvetica Neue"/>
                <a:cs typeface="Helvetica Neue"/>
                <a:sym typeface="Helvetica Neue"/>
              </a:rPr>
              <a:t>Pavan</a:t>
            </a:r>
            <a:endParaRPr b="1" sz="1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82" name="Google Shape;382;p53"/>
          <p:cNvSpPr txBox="1"/>
          <p:nvPr/>
        </p:nvSpPr>
        <p:spPr>
          <a:xfrm rot="-5400000">
            <a:off x="-149300" y="2823600"/>
            <a:ext cx="1428300" cy="95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latin typeface="Helvetica Neue"/>
                <a:ea typeface="Helvetica Neue"/>
                <a:cs typeface="Helvetica Neue"/>
                <a:sym typeface="Helvetica Neue"/>
              </a:rPr>
              <a:t>Roles &amp; Responsibilities</a:t>
            </a:r>
            <a:endParaRPr b="1" sz="13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383" name="Google Shape;383;p53"/>
          <p:cNvCxnSpPr/>
          <p:nvPr/>
        </p:nvCxnSpPr>
        <p:spPr>
          <a:xfrm>
            <a:off x="2753467" y="2634000"/>
            <a:ext cx="0" cy="1395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4" name="Google Shape;384;p53"/>
          <p:cNvCxnSpPr/>
          <p:nvPr/>
        </p:nvCxnSpPr>
        <p:spPr>
          <a:xfrm>
            <a:off x="4831300" y="2634000"/>
            <a:ext cx="0" cy="1395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5" name="Google Shape;385;p53"/>
          <p:cNvCxnSpPr/>
          <p:nvPr/>
        </p:nvCxnSpPr>
        <p:spPr>
          <a:xfrm>
            <a:off x="6909133" y="2634000"/>
            <a:ext cx="0" cy="1395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54"/>
          <p:cNvSpPr txBox="1"/>
          <p:nvPr>
            <p:ph type="title"/>
          </p:nvPr>
        </p:nvSpPr>
        <p:spPr>
          <a:xfrm>
            <a:off x="829818" y="880181"/>
            <a:ext cx="7475100" cy="1291500"/>
          </a:xfrm>
          <a:prstGeom prst="rect">
            <a:avLst/>
          </a:prstGeom>
        </p:spPr>
        <p:txBody>
          <a:bodyPr anchorCtr="0" anchor="b" bIns="60950" lIns="548625" spcFirstLastPara="1" rIns="548625" wrap="square" tIns="5486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Challenges &amp; Mitigations</a:t>
            </a:r>
            <a:endParaRPr/>
          </a:p>
        </p:txBody>
      </p:sp>
      <p:sp>
        <p:nvSpPr>
          <p:cNvPr id="391" name="Google Shape;391;p54"/>
          <p:cNvSpPr txBox="1"/>
          <p:nvPr>
            <p:ph idx="1" type="body"/>
          </p:nvPr>
        </p:nvSpPr>
        <p:spPr>
          <a:xfrm>
            <a:off x="1282448" y="2254956"/>
            <a:ext cx="6576900" cy="1023000"/>
          </a:xfrm>
          <a:prstGeom prst="rect">
            <a:avLst/>
          </a:prstGeom>
        </p:spPr>
        <p:txBody>
          <a:bodyPr anchorCtr="0" anchor="t" bIns="60950" lIns="452625" spcFirstLastPara="1" rIns="548625" wrap="square" tIns="2743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8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55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100"/>
              <a:t>‹#›</a:t>
            </a:fld>
            <a:endParaRPr sz="1100"/>
          </a:p>
        </p:txBody>
      </p:sp>
      <p:sp>
        <p:nvSpPr>
          <p:cNvPr id="397" name="Google Shape;397;p55"/>
          <p:cNvSpPr txBox="1"/>
          <p:nvPr>
            <p:ph idx="1" type="body"/>
          </p:nvPr>
        </p:nvSpPr>
        <p:spPr>
          <a:xfrm>
            <a:off x="4343400" y="739229"/>
            <a:ext cx="4314900" cy="7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100"/>
              <a:buFont typeface="Calibri"/>
              <a:buNone/>
            </a:pPr>
            <a:r>
              <a:rPr lang="en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1. </a:t>
            </a:r>
            <a:r>
              <a:rPr lang="en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 connection failure to upload S3 file to AWS MySQL RDS.</a:t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>
                <a:srgbClr val="7F7F7F"/>
              </a:buClr>
              <a:buSzPts val="1100"/>
              <a:buFont typeface="Calibri"/>
              <a:buNone/>
            </a:pPr>
            <a:r>
              <a:rPr b="0" lang="en" sz="1200" u="sng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Mitigation</a:t>
            </a:r>
            <a:r>
              <a:rPr b="0" lang="en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: Finally ended up with Python Script to retrieve from S3 &amp; upload to AWS MySQL.</a:t>
            </a:r>
            <a:endParaRPr b="0"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98" name="Google Shape;398;p55"/>
          <p:cNvSpPr txBox="1"/>
          <p:nvPr>
            <p:ph idx="2" type="body"/>
          </p:nvPr>
        </p:nvSpPr>
        <p:spPr>
          <a:xfrm>
            <a:off x="4730434" y="2142044"/>
            <a:ext cx="4080300" cy="7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100"/>
              <a:buFont typeface="Calibri"/>
              <a:buNone/>
            </a:pPr>
            <a:r>
              <a:rPr lang="en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2. </a:t>
            </a:r>
            <a:r>
              <a:rPr lang="en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Merging Vehicle Crash data (Daily basis) with Traffic violations data (Monthly aggregate).</a:t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>
                <a:srgbClr val="7F7F7F"/>
              </a:buClr>
              <a:buSzPts val="1100"/>
              <a:buFont typeface="Calibri"/>
              <a:buNone/>
            </a:pPr>
            <a:r>
              <a:rPr b="0" lang="en" sz="1200" u="sng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Mitigation</a:t>
            </a:r>
            <a:r>
              <a:rPr b="0" lang="en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Leveraged API to pull Traffic violations for the given year,month and Borough.</a:t>
            </a:r>
            <a:endParaRPr b="0"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99" name="Google Shape;399;p55"/>
          <p:cNvSpPr txBox="1"/>
          <p:nvPr>
            <p:ph idx="3" type="body"/>
          </p:nvPr>
        </p:nvSpPr>
        <p:spPr>
          <a:xfrm>
            <a:off x="4279602" y="3461932"/>
            <a:ext cx="4314900" cy="7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100"/>
              <a:buFont typeface="Calibri"/>
              <a:buNone/>
            </a:pPr>
            <a:r>
              <a:rPr lang="en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3. </a:t>
            </a:r>
            <a:r>
              <a:rPr lang="en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Arriving Scheduler to run daily to download Vehicle crash Data and apply incremental data to the design DW.</a:t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>
                <a:srgbClr val="7F7F7F"/>
              </a:buClr>
              <a:buSzPts val="1100"/>
              <a:buFont typeface="Calibri"/>
              <a:buNone/>
            </a:pPr>
            <a:r>
              <a:rPr b="0" lang="en" sz="1200" u="sng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Mitigation</a:t>
            </a:r>
            <a:r>
              <a:rPr b="0" lang="en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Only arrived Conceptual solution, not able to test practically.</a:t>
            </a:r>
            <a:endParaRPr b="0"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00" name="Google Shape;400;p55"/>
          <p:cNvSpPr txBox="1"/>
          <p:nvPr/>
        </p:nvSpPr>
        <p:spPr>
          <a:xfrm>
            <a:off x="77250" y="140100"/>
            <a:ext cx="9144000" cy="493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 sz="3000">
                <a:solidFill>
                  <a:srgbClr val="0021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Challenges &amp; Mitigation</a:t>
            </a:r>
            <a:endParaRPr sz="3000">
              <a:solidFill>
                <a:srgbClr val="00214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01" name="Google Shape;401;p55"/>
          <p:cNvSpPr/>
          <p:nvPr/>
        </p:nvSpPr>
        <p:spPr>
          <a:xfrm>
            <a:off x="9144000" y="0"/>
            <a:ext cx="1951522" cy="514350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35486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2" name="Google Shape;402;p55"/>
          <p:cNvSpPr txBox="1"/>
          <p:nvPr/>
        </p:nvSpPr>
        <p:spPr>
          <a:xfrm>
            <a:off x="9343103" y="140110"/>
            <a:ext cx="1482213" cy="191590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Instructions: </a:t>
            </a:r>
            <a:endParaRPr sz="1100"/>
          </a:p>
          <a:p>
            <a:pPr indent="-209550" lvl="0" marL="2159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</a:pPr>
            <a:r>
              <a:rPr lang="en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Describe the top 3 challenges of your project and why they were a challenge</a:t>
            </a:r>
            <a:endParaRPr sz="1100"/>
          </a:p>
        </p:txBody>
      </p:sp>
      <p:pic>
        <p:nvPicPr>
          <p:cNvPr id="403" name="Google Shape;403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0275" y="2056013"/>
            <a:ext cx="1228826" cy="1228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8"/>
          <p:cNvSpPr txBox="1"/>
          <p:nvPr>
            <p:ph type="title"/>
          </p:nvPr>
        </p:nvSpPr>
        <p:spPr>
          <a:xfrm>
            <a:off x="-11760" y="14"/>
            <a:ext cx="9144000" cy="1106400"/>
          </a:xfrm>
          <a:prstGeom prst="rect">
            <a:avLst/>
          </a:prstGeom>
        </p:spPr>
        <p:txBody>
          <a:bodyPr anchorCtr="0" anchor="t" bIns="60950" lIns="548625" spcFirstLastPara="1" rIns="548625" wrap="square" tIns="5486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208" name="Google Shape;208;p38"/>
          <p:cNvSpPr txBox="1"/>
          <p:nvPr>
            <p:ph idx="1" type="body"/>
          </p:nvPr>
        </p:nvSpPr>
        <p:spPr>
          <a:xfrm>
            <a:off x="1538" y="985838"/>
            <a:ext cx="4570500" cy="3643200"/>
          </a:xfrm>
          <a:prstGeom prst="rect">
            <a:avLst/>
          </a:prstGeom>
        </p:spPr>
        <p:txBody>
          <a:bodyPr anchorCtr="0" anchor="t" bIns="60950" lIns="452625" spcFirstLastPara="1" rIns="548625" wrap="square" tIns="274325">
            <a:noAutofit/>
          </a:bodyPr>
          <a:lstStyle/>
          <a:p>
            <a:pPr indent="-336550" lvl="0" marL="457200" rtl="0" algn="l">
              <a:lnSpc>
                <a:spcPct val="98181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Helvetica Neue"/>
              <a:buAutoNum type="arabicPeriod"/>
            </a:pPr>
            <a:r>
              <a:rPr lang="en" sz="17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Overview</a:t>
            </a:r>
            <a:endParaRPr sz="17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6550" lvl="0" marL="457200" rtl="0" algn="l">
              <a:lnSpc>
                <a:spcPct val="98181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Helvetica Neue"/>
              <a:buAutoNum type="arabicPeriod"/>
            </a:pPr>
            <a:r>
              <a:rPr lang="en" sz="17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 Profile</a:t>
            </a:r>
            <a:endParaRPr sz="17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6550" lvl="0" marL="457200" rtl="0" algn="l">
              <a:lnSpc>
                <a:spcPct val="98181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Helvetica Neue"/>
              <a:buAutoNum type="arabicPeriod"/>
            </a:pPr>
            <a:r>
              <a:rPr lang="en" sz="17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Conceptual Architecture</a:t>
            </a:r>
            <a:endParaRPr sz="17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6550" lvl="0" marL="457200" rtl="0" algn="l">
              <a:lnSpc>
                <a:spcPct val="98181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Helvetica Neue"/>
              <a:buAutoNum type="arabicPeriod"/>
            </a:pPr>
            <a:r>
              <a:rPr lang="en" sz="17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Demo</a:t>
            </a:r>
            <a:endParaRPr sz="17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6550" lvl="0" marL="457200" rtl="0" algn="l">
              <a:lnSpc>
                <a:spcPct val="98181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Helvetica Neue"/>
              <a:buAutoNum type="arabicPeriod"/>
            </a:pPr>
            <a:r>
              <a:rPr lang="en" sz="17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Project Timeline</a:t>
            </a:r>
            <a:endParaRPr sz="17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6550" lvl="0" marL="457200" rtl="0" algn="l">
              <a:lnSpc>
                <a:spcPct val="98181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Helvetica Neue"/>
              <a:buAutoNum type="arabicPeriod"/>
            </a:pPr>
            <a:r>
              <a:rPr lang="en" sz="17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Team Responsibilities</a:t>
            </a:r>
            <a:endParaRPr sz="17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6550" lvl="0" marL="457200" rtl="0" algn="l">
              <a:lnSpc>
                <a:spcPct val="98181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Helvetica Neue"/>
              <a:buAutoNum type="arabicPeriod"/>
            </a:pPr>
            <a:r>
              <a:rPr lang="en" sz="17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Challenges &amp; Mitigations</a:t>
            </a:r>
            <a:endParaRPr sz="1700">
              <a:solidFill>
                <a:schemeClr val="lt1"/>
              </a:solidFill>
            </a:endParaRPr>
          </a:p>
        </p:txBody>
      </p:sp>
      <p:pic>
        <p:nvPicPr>
          <p:cNvPr id="209" name="Google Shape;20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1988" y="985851"/>
            <a:ext cx="4267162" cy="284408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56"/>
          <p:cNvSpPr txBox="1"/>
          <p:nvPr>
            <p:ph idx="1" type="body"/>
          </p:nvPr>
        </p:nvSpPr>
        <p:spPr>
          <a:xfrm>
            <a:off x="408758" y="2497193"/>
            <a:ext cx="8732475" cy="549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50" lIns="452625" spcFirstLastPara="1" rIns="274325" wrap="square" tIns="2743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ts val="1400"/>
              <a:buNone/>
            </a:pPr>
            <a:r>
              <a:rPr lang="en"/>
              <a:t>Questions?</a:t>
            </a:r>
            <a:endParaRPr/>
          </a:p>
        </p:txBody>
      </p:sp>
      <p:sp>
        <p:nvSpPr>
          <p:cNvPr id="410" name="Google Shape;410;p56"/>
          <p:cNvSpPr txBox="1"/>
          <p:nvPr>
            <p:ph type="title"/>
          </p:nvPr>
        </p:nvSpPr>
        <p:spPr>
          <a:xfrm>
            <a:off x="242207" y="1771650"/>
            <a:ext cx="8915400" cy="75015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50" lIns="548625" spcFirstLastPara="1" rIns="274325" wrap="square" tIns="548625">
            <a:normAutofit fontScale="90000"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36363"/>
              <a:buFont typeface="Helvetica Neue"/>
              <a:buNone/>
            </a:pPr>
            <a:r>
              <a:rPr lang="en"/>
              <a:t>Thank you!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57"/>
          <p:cNvSpPr/>
          <p:nvPr/>
        </p:nvSpPr>
        <p:spPr>
          <a:xfrm>
            <a:off x="832583" y="713615"/>
            <a:ext cx="2451900" cy="9918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6" name="Google Shape;416;p5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100"/>
              <a:t>‹#›</a:t>
            </a:fld>
            <a:endParaRPr sz="1100"/>
          </a:p>
        </p:txBody>
      </p:sp>
      <p:sp>
        <p:nvSpPr>
          <p:cNvPr id="417" name="Google Shape;417;p57"/>
          <p:cNvSpPr txBox="1"/>
          <p:nvPr/>
        </p:nvSpPr>
        <p:spPr>
          <a:xfrm>
            <a:off x="88300" y="77250"/>
            <a:ext cx="9144000" cy="493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 sz="3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Assumptions</a:t>
            </a:r>
            <a:endParaRPr sz="11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Compass" id="418" name="Google Shape;418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93745" y="2057400"/>
            <a:ext cx="1028700" cy="1028700"/>
          </a:xfrm>
          <a:prstGeom prst="rect">
            <a:avLst/>
          </a:prstGeom>
          <a:noFill/>
          <a:ln>
            <a:noFill/>
          </a:ln>
        </p:spPr>
      </p:pic>
      <p:sp>
        <p:nvSpPr>
          <p:cNvPr id="419" name="Google Shape;419;p57"/>
          <p:cNvSpPr/>
          <p:nvPr/>
        </p:nvSpPr>
        <p:spPr>
          <a:xfrm rot="10800000">
            <a:off x="832560" y="713756"/>
            <a:ext cx="676200" cy="3402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accent3"/>
          </a:solidFill>
          <a:ln cap="flat" cmpd="sng" w="12700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0" name="Google Shape;420;p57"/>
          <p:cNvSpPr txBox="1"/>
          <p:nvPr/>
        </p:nvSpPr>
        <p:spPr>
          <a:xfrm>
            <a:off x="832583" y="682139"/>
            <a:ext cx="6762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sz="1100"/>
          </a:p>
        </p:txBody>
      </p:sp>
      <p:sp>
        <p:nvSpPr>
          <p:cNvPr id="421" name="Google Shape;421;p57"/>
          <p:cNvSpPr/>
          <p:nvPr/>
        </p:nvSpPr>
        <p:spPr>
          <a:xfrm>
            <a:off x="174450" y="2005650"/>
            <a:ext cx="2451900" cy="12405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2" name="Google Shape;422;p57"/>
          <p:cNvSpPr/>
          <p:nvPr/>
        </p:nvSpPr>
        <p:spPr>
          <a:xfrm rot="10800000">
            <a:off x="174433" y="2005802"/>
            <a:ext cx="676200" cy="3402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accent3"/>
          </a:solidFill>
          <a:ln cap="flat" cmpd="sng" w="12700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3" name="Google Shape;423;p57"/>
          <p:cNvSpPr txBox="1"/>
          <p:nvPr/>
        </p:nvSpPr>
        <p:spPr>
          <a:xfrm>
            <a:off x="174456" y="1974185"/>
            <a:ext cx="6762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1100"/>
          </a:p>
        </p:txBody>
      </p:sp>
      <p:sp>
        <p:nvSpPr>
          <p:cNvPr id="424" name="Google Shape;424;p57"/>
          <p:cNvSpPr/>
          <p:nvPr/>
        </p:nvSpPr>
        <p:spPr>
          <a:xfrm>
            <a:off x="832575" y="3332902"/>
            <a:ext cx="2451900" cy="12405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5" name="Google Shape;425;p57"/>
          <p:cNvSpPr/>
          <p:nvPr/>
        </p:nvSpPr>
        <p:spPr>
          <a:xfrm rot="10800000">
            <a:off x="832560" y="3333031"/>
            <a:ext cx="676200" cy="3402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accent3"/>
          </a:solidFill>
          <a:ln cap="flat" cmpd="sng" w="12700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6" name="Google Shape;426;p57"/>
          <p:cNvSpPr txBox="1"/>
          <p:nvPr/>
        </p:nvSpPr>
        <p:spPr>
          <a:xfrm>
            <a:off x="832583" y="3301413"/>
            <a:ext cx="6762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1100"/>
          </a:p>
        </p:txBody>
      </p:sp>
      <p:sp>
        <p:nvSpPr>
          <p:cNvPr id="427" name="Google Shape;427;p57"/>
          <p:cNvSpPr/>
          <p:nvPr/>
        </p:nvSpPr>
        <p:spPr>
          <a:xfrm>
            <a:off x="5942395" y="713615"/>
            <a:ext cx="2451900" cy="9918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8" name="Google Shape;428;p57"/>
          <p:cNvSpPr/>
          <p:nvPr/>
        </p:nvSpPr>
        <p:spPr>
          <a:xfrm rot="10800000">
            <a:off x="7718233" y="713756"/>
            <a:ext cx="676200" cy="3402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accent3"/>
          </a:solidFill>
          <a:ln cap="flat" cmpd="sng" w="12700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9" name="Google Shape;429;p57"/>
          <p:cNvSpPr txBox="1"/>
          <p:nvPr/>
        </p:nvSpPr>
        <p:spPr>
          <a:xfrm>
            <a:off x="7731491" y="661541"/>
            <a:ext cx="6762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sz="1100"/>
          </a:p>
        </p:txBody>
      </p:sp>
      <p:sp>
        <p:nvSpPr>
          <p:cNvPr id="430" name="Google Shape;430;p57"/>
          <p:cNvSpPr/>
          <p:nvPr/>
        </p:nvSpPr>
        <p:spPr>
          <a:xfrm>
            <a:off x="6517508" y="2051528"/>
            <a:ext cx="2451900" cy="9918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1" name="Google Shape;431;p57"/>
          <p:cNvSpPr/>
          <p:nvPr/>
        </p:nvSpPr>
        <p:spPr>
          <a:xfrm rot="10800000">
            <a:off x="8293346" y="2051669"/>
            <a:ext cx="676200" cy="3402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accent3"/>
          </a:solidFill>
          <a:ln cap="flat" cmpd="sng" w="12700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2" name="Google Shape;432;p57"/>
          <p:cNvSpPr txBox="1"/>
          <p:nvPr/>
        </p:nvSpPr>
        <p:spPr>
          <a:xfrm>
            <a:off x="8306604" y="1999454"/>
            <a:ext cx="6762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 sz="1100"/>
          </a:p>
        </p:txBody>
      </p:sp>
      <p:sp>
        <p:nvSpPr>
          <p:cNvPr id="433" name="Google Shape;433;p57"/>
          <p:cNvSpPr/>
          <p:nvPr/>
        </p:nvSpPr>
        <p:spPr>
          <a:xfrm>
            <a:off x="5955630" y="3332890"/>
            <a:ext cx="2451900" cy="9918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4" name="Google Shape;434;p57"/>
          <p:cNvSpPr/>
          <p:nvPr/>
        </p:nvSpPr>
        <p:spPr>
          <a:xfrm rot="10800000">
            <a:off x="7731468" y="3333031"/>
            <a:ext cx="676200" cy="3402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accent3"/>
          </a:solidFill>
          <a:ln cap="flat" cmpd="sng" w="12700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5" name="Google Shape;435;p57"/>
          <p:cNvSpPr txBox="1"/>
          <p:nvPr/>
        </p:nvSpPr>
        <p:spPr>
          <a:xfrm>
            <a:off x="7744727" y="3280816"/>
            <a:ext cx="6762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endParaRPr sz="1100"/>
          </a:p>
        </p:txBody>
      </p:sp>
      <p:sp>
        <p:nvSpPr>
          <p:cNvPr id="436" name="Google Shape;436;p57"/>
          <p:cNvSpPr txBox="1"/>
          <p:nvPr/>
        </p:nvSpPr>
        <p:spPr>
          <a:xfrm>
            <a:off x="1624263" y="832179"/>
            <a:ext cx="15015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We only work with data from the year 2022.</a:t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37" name="Google Shape;437;p57"/>
          <p:cNvSpPr txBox="1"/>
          <p:nvPr/>
        </p:nvSpPr>
        <p:spPr>
          <a:xfrm>
            <a:off x="832575" y="2068750"/>
            <a:ext cx="1776000" cy="11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common denominator for location in the data sets is the borough. We thus use boroughs as locations</a:t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38" name="Google Shape;438;p57"/>
          <p:cNvSpPr txBox="1"/>
          <p:nvPr/>
        </p:nvSpPr>
        <p:spPr>
          <a:xfrm>
            <a:off x="1487025" y="3332900"/>
            <a:ext cx="1776000" cy="11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If</a:t>
            </a:r>
            <a:r>
              <a:rPr lang="en" sz="1200">
                <a:solidFill>
                  <a:srgbClr val="D0CECE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car crashes and traffic violations are frequent in an area, we assume that there is a positive correlation between the two. </a:t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39" name="Google Shape;439;p57"/>
          <p:cNvSpPr txBox="1"/>
          <p:nvPr/>
        </p:nvSpPr>
        <p:spPr>
          <a:xfrm>
            <a:off x="6241985" y="935950"/>
            <a:ext cx="15015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0CECE"/>
                </a:solidFill>
                <a:latin typeface="Calibri"/>
                <a:ea typeface="Calibri"/>
                <a:cs typeface="Calibri"/>
                <a:sym typeface="Calibri"/>
              </a:rPr>
              <a:t>&lt;&lt;describe assumption&gt;&gt;</a:t>
            </a:r>
            <a:endParaRPr sz="1100"/>
          </a:p>
        </p:txBody>
      </p:sp>
      <p:sp>
        <p:nvSpPr>
          <p:cNvPr id="440" name="Google Shape;440;p57"/>
          <p:cNvSpPr txBox="1"/>
          <p:nvPr/>
        </p:nvSpPr>
        <p:spPr>
          <a:xfrm>
            <a:off x="6791827" y="2308661"/>
            <a:ext cx="15015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0CECE"/>
                </a:solidFill>
                <a:latin typeface="Calibri"/>
                <a:ea typeface="Calibri"/>
                <a:cs typeface="Calibri"/>
                <a:sym typeface="Calibri"/>
              </a:rPr>
              <a:t>&lt;&lt;describe assumption&gt;&gt;</a:t>
            </a:r>
            <a:endParaRPr sz="1100"/>
          </a:p>
        </p:txBody>
      </p:sp>
      <p:sp>
        <p:nvSpPr>
          <p:cNvPr id="441" name="Google Shape;441;p57"/>
          <p:cNvSpPr txBox="1"/>
          <p:nvPr/>
        </p:nvSpPr>
        <p:spPr>
          <a:xfrm>
            <a:off x="6175209" y="3609528"/>
            <a:ext cx="15015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0CECE"/>
                </a:solidFill>
                <a:latin typeface="Calibri"/>
                <a:ea typeface="Calibri"/>
                <a:cs typeface="Calibri"/>
                <a:sym typeface="Calibri"/>
              </a:rPr>
              <a:t>&lt;&lt;describe assumption&gt;&gt;</a:t>
            </a:r>
            <a:endParaRPr sz="1100"/>
          </a:p>
        </p:txBody>
      </p:sp>
      <p:sp>
        <p:nvSpPr>
          <p:cNvPr id="442" name="Google Shape;442;p57"/>
          <p:cNvSpPr/>
          <p:nvPr/>
        </p:nvSpPr>
        <p:spPr>
          <a:xfrm>
            <a:off x="9144000" y="0"/>
            <a:ext cx="1951500" cy="514350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35486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3" name="Google Shape;443;p57"/>
          <p:cNvSpPr txBox="1"/>
          <p:nvPr/>
        </p:nvSpPr>
        <p:spPr>
          <a:xfrm>
            <a:off x="9343103" y="140110"/>
            <a:ext cx="1482300" cy="35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Instructions: </a:t>
            </a:r>
            <a:endParaRPr sz="1100"/>
          </a:p>
          <a:p>
            <a:pPr indent="-209550" lvl="0" marL="2159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</a:pPr>
            <a:r>
              <a:rPr lang="en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Describe the assumptions made about your project that contextualize its limitations and constraints.</a:t>
            </a:r>
            <a:endParaRPr sz="1100"/>
          </a:p>
          <a:p>
            <a:pPr indent="-209550" lvl="0" marL="2159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</a:pPr>
            <a:r>
              <a:rPr lang="en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Feel free to edit/change this slide as much as necessary</a:t>
            </a:r>
            <a:endParaRPr sz="11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58"/>
          <p:cNvSpPr txBox="1"/>
          <p:nvPr>
            <p:ph type="title"/>
          </p:nvPr>
        </p:nvSpPr>
        <p:spPr>
          <a:xfrm>
            <a:off x="-11760" y="-342899"/>
            <a:ext cx="9144000" cy="920919"/>
          </a:xfrm>
          <a:prstGeom prst="rect">
            <a:avLst/>
          </a:prstGeom>
          <a:noFill/>
          <a:ln>
            <a:noFill/>
          </a:ln>
        </p:spPr>
        <p:txBody>
          <a:bodyPr anchorCtr="0" anchor="t" bIns="60950" lIns="548625" spcFirstLastPara="1" rIns="548625" wrap="square" tIns="548625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Roles and Responsibilities</a:t>
            </a:r>
            <a:br>
              <a:rPr lang="en"/>
            </a:br>
            <a:endParaRPr/>
          </a:p>
        </p:txBody>
      </p:sp>
      <p:graphicFrame>
        <p:nvGraphicFramePr>
          <p:cNvPr id="449" name="Google Shape;449;p58"/>
          <p:cNvGraphicFramePr/>
          <p:nvPr/>
        </p:nvGraphicFramePr>
        <p:xfrm>
          <a:off x="342900" y="74295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{38422A84-796F-442D-85F9-BD9FC864B40C}</a:tableStyleId>
              </a:tblPr>
              <a:tblGrid>
                <a:gridCol w="1908300"/>
                <a:gridCol w="1490850"/>
                <a:gridCol w="1848675"/>
                <a:gridCol w="1490850"/>
                <a:gridCol w="1490850"/>
              </a:tblGrid>
              <a:tr h="6726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cap="none" strike="noStrike"/>
                        <a:t>Project Deliverables</a:t>
                      </a:r>
                      <a:endParaRPr sz="11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Marwan</a:t>
                      </a:r>
                      <a:endParaRPr sz="11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Jatin</a:t>
                      </a:r>
                      <a:endParaRPr sz="11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Pawan</a:t>
                      </a:r>
                      <a:endParaRPr sz="11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Ramki</a:t>
                      </a:r>
                      <a:endParaRPr sz="1100"/>
                    </a:p>
                  </a:txBody>
                  <a:tcPr marT="34300" marB="34300" marR="68600" marL="68600"/>
                </a:tc>
              </a:tr>
              <a:tr h="3736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DW Requirements Gathering</a:t>
                      </a:r>
                      <a:endParaRPr sz="11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34300" marB="34300" marR="68600" marL="68600"/>
                </a:tc>
              </a:tr>
              <a:tr h="3736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DW Design</a:t>
                      </a:r>
                      <a:endParaRPr sz="11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34300" marB="34300" marR="68600" marL="68600"/>
                </a:tc>
              </a:tr>
              <a:tr h="3736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DW Development</a:t>
                      </a:r>
                      <a:endParaRPr sz="11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34300" marB="34300" marR="68600" marL="68600"/>
                </a:tc>
              </a:tr>
              <a:tr h="3736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Analytics</a:t>
                      </a:r>
                      <a:endParaRPr sz="11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34300" marB="34300" marR="68600" marL="68600"/>
                </a:tc>
              </a:tr>
              <a:tr h="3736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Testing</a:t>
                      </a:r>
                      <a:endParaRPr sz="11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34300" marB="34300" marR="68600" marL="68600"/>
                </a:tc>
              </a:tr>
              <a:tr h="3736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Project Management</a:t>
                      </a:r>
                      <a:endParaRPr sz="11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34300" marB="34300" marR="68600" marL="68600"/>
                </a:tc>
              </a:tr>
              <a:tr h="3736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Final Presentation </a:t>
                      </a:r>
                      <a:endParaRPr sz="11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34300" marB="34300" marR="68600" marL="68600"/>
                </a:tc>
              </a:tr>
            </a:tbl>
          </a:graphicData>
        </a:graphic>
      </p:graphicFrame>
      <p:pic>
        <p:nvPicPr>
          <p:cNvPr descr="Coche avec un remplissage uni" id="450" name="Google Shape;450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03079" y="1424195"/>
            <a:ext cx="427554" cy="42755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che avec un remplissage uni" id="451" name="Google Shape;451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03079" y="3719305"/>
            <a:ext cx="427554" cy="42755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che avec un remplissage uni" id="452" name="Google Shape;452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03079" y="3001447"/>
            <a:ext cx="427554" cy="42755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che avec un remplissage uni" id="453" name="Google Shape;453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61780" y="1854490"/>
            <a:ext cx="427554" cy="42755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che avec un remplissage uni" id="454" name="Google Shape;454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92550" y="2253469"/>
            <a:ext cx="427554" cy="42755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che avec un remplissage uni" id="455" name="Google Shape;455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58223" y="3720923"/>
            <a:ext cx="427554" cy="42755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che avec un remplissage uni" id="456" name="Google Shape;456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20785" y="2242836"/>
            <a:ext cx="427554" cy="42755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che avec un remplissage uni" id="457" name="Google Shape;457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6302" y="2599199"/>
            <a:ext cx="427554" cy="42755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che avec un remplissage uni" id="458" name="Google Shape;458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15050" y="3735413"/>
            <a:ext cx="427554" cy="42755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che avec un remplissage uni" id="459" name="Google Shape;459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56417" y="3376654"/>
            <a:ext cx="427554" cy="42755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che avec un remplissage uni" id="460" name="Google Shape;460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56417" y="3720923"/>
            <a:ext cx="427554" cy="4275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59"/>
          <p:cNvSpPr txBox="1"/>
          <p:nvPr>
            <p:ph type="title"/>
          </p:nvPr>
        </p:nvSpPr>
        <p:spPr>
          <a:xfrm>
            <a:off x="0" y="0"/>
            <a:ext cx="9144000" cy="49343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 sz="1100"/>
              <a:t>Project Requirements</a:t>
            </a:r>
            <a:endParaRPr sz="1100"/>
          </a:p>
        </p:txBody>
      </p:sp>
      <p:sp>
        <p:nvSpPr>
          <p:cNvPr id="466" name="Google Shape;466;p59"/>
          <p:cNvSpPr txBox="1"/>
          <p:nvPr>
            <p:ph idx="12" type="sldNum"/>
          </p:nvPr>
        </p:nvSpPr>
        <p:spPr>
          <a:xfrm>
            <a:off x="6917507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100"/>
              <a:t>‹#›</a:t>
            </a:fld>
            <a:endParaRPr sz="1100"/>
          </a:p>
        </p:txBody>
      </p:sp>
      <p:sp>
        <p:nvSpPr>
          <p:cNvPr id="467" name="Google Shape;467;p59"/>
          <p:cNvSpPr txBox="1"/>
          <p:nvPr/>
        </p:nvSpPr>
        <p:spPr>
          <a:xfrm>
            <a:off x="153481" y="587014"/>
            <a:ext cx="3153844" cy="34624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rPr>
              <a:t>1. Design, Document, &amp; Plan </a:t>
            </a:r>
            <a:endParaRPr sz="1100"/>
          </a:p>
        </p:txBody>
      </p:sp>
      <p:sp>
        <p:nvSpPr>
          <p:cNvPr id="468" name="Google Shape;468;p59"/>
          <p:cNvSpPr txBox="1"/>
          <p:nvPr/>
        </p:nvSpPr>
        <p:spPr>
          <a:xfrm>
            <a:off x="222131" y="2513410"/>
            <a:ext cx="2150284" cy="34624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2. Develop and Build</a:t>
            </a:r>
            <a:endParaRPr sz="1100"/>
          </a:p>
        </p:txBody>
      </p:sp>
      <p:sp>
        <p:nvSpPr>
          <p:cNvPr id="469" name="Google Shape;469;p59"/>
          <p:cNvSpPr txBox="1"/>
          <p:nvPr/>
        </p:nvSpPr>
        <p:spPr>
          <a:xfrm>
            <a:off x="5836676" y="610825"/>
            <a:ext cx="2536989" cy="34624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rPr>
              <a:t>3. Test the Solution</a:t>
            </a:r>
            <a:endParaRPr sz="1100"/>
          </a:p>
        </p:txBody>
      </p:sp>
      <p:sp>
        <p:nvSpPr>
          <p:cNvPr id="470" name="Google Shape;470;p59"/>
          <p:cNvSpPr txBox="1"/>
          <p:nvPr/>
        </p:nvSpPr>
        <p:spPr>
          <a:xfrm>
            <a:off x="6007510" y="2496833"/>
            <a:ext cx="2625479" cy="34624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4. Present and Deliver</a:t>
            </a:r>
            <a:endParaRPr sz="1100"/>
          </a:p>
        </p:txBody>
      </p:sp>
      <p:sp>
        <p:nvSpPr>
          <p:cNvPr id="471" name="Google Shape;471;p59"/>
          <p:cNvSpPr txBox="1"/>
          <p:nvPr/>
        </p:nvSpPr>
        <p:spPr>
          <a:xfrm>
            <a:off x="241181" y="918808"/>
            <a:ext cx="2559169" cy="152349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222250" lvl="0" marL="215900" marR="0" rtl="0" algn="l"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100"/>
              <a:buFont typeface="Noto Sans Symbols"/>
              <a:buChar char="✔"/>
            </a:pPr>
            <a:r>
              <a:rPr lang="en" sz="11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Develop a conceptual design architectures</a:t>
            </a:r>
            <a:endParaRPr sz="1100"/>
          </a:p>
          <a:p>
            <a:pPr indent="-222250" lvl="0" marL="215900" marR="0" rtl="0" algn="l"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100"/>
              <a:buFont typeface="Noto Sans Symbols"/>
              <a:buChar char="✔"/>
            </a:pPr>
            <a:r>
              <a:rPr lang="en" sz="11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Develop data flow diagrams and data models</a:t>
            </a:r>
            <a:endParaRPr sz="1100"/>
          </a:p>
          <a:p>
            <a:pPr indent="-222250" lvl="0" marL="215900" marR="0" rtl="0" algn="l"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100"/>
              <a:buFont typeface="Noto Sans Symbols"/>
              <a:buChar char="✔"/>
            </a:pPr>
            <a:r>
              <a:rPr lang="en" sz="11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Define analytics concepts with bus matrix</a:t>
            </a:r>
            <a:endParaRPr sz="1100"/>
          </a:p>
          <a:p>
            <a:pPr indent="-222250" lvl="0" marL="215900" marR="0" rtl="0" algn="l"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100"/>
              <a:buFont typeface="Noto Sans Symbols"/>
              <a:buChar char="✔"/>
            </a:pPr>
            <a:r>
              <a:rPr lang="en" sz="11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Define ETL Instructions</a:t>
            </a:r>
            <a:endParaRPr sz="1100"/>
          </a:p>
          <a:p>
            <a:pPr indent="-222250" lvl="0" marL="215900" marR="0" rtl="0" algn="l"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100"/>
              <a:buFont typeface="Noto Sans Symbols"/>
              <a:buChar char="✔"/>
            </a:pPr>
            <a:r>
              <a:rPr lang="en" sz="11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Define data attributes</a:t>
            </a:r>
            <a:endParaRPr sz="1100"/>
          </a:p>
          <a:p>
            <a:pPr indent="-152400" lvl="0" marL="215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None/>
            </a:pPr>
            <a:r>
              <a:t/>
            </a:r>
            <a:endParaRPr sz="1100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2" name="Google Shape;472;p59"/>
          <p:cNvSpPr txBox="1"/>
          <p:nvPr/>
        </p:nvSpPr>
        <p:spPr>
          <a:xfrm>
            <a:off x="193556" y="2859659"/>
            <a:ext cx="2606794" cy="173124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222250" lvl="0" marL="215900" marR="0" rtl="0" algn="l"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100"/>
              <a:buFont typeface="Noto Sans Symbols"/>
              <a:buChar char="✔"/>
            </a:pPr>
            <a:r>
              <a:rPr lang="en" sz="11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Develop the warehouse solution using Amazon Web Services as the platform</a:t>
            </a:r>
            <a:endParaRPr sz="1100"/>
          </a:p>
          <a:p>
            <a:pPr indent="-222250" lvl="0" marL="215900" marR="0" rtl="0" algn="l"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100"/>
              <a:buFont typeface="Noto Sans Symbols"/>
              <a:buChar char="✔"/>
            </a:pPr>
            <a:r>
              <a:rPr lang="en" sz="11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Include two data structures: </a:t>
            </a:r>
            <a:endParaRPr sz="1100"/>
          </a:p>
          <a:p>
            <a:pPr indent="-215900" lvl="1" marL="558800" marR="0" rtl="0" algn="l"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800"/>
              <a:buFont typeface="Arial"/>
              <a:buChar char="•"/>
            </a:pPr>
            <a:r>
              <a:rPr b="0" i="0" lang="en" sz="800" u="none" cap="none" strike="noStrik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Structured dataset</a:t>
            </a:r>
            <a:endParaRPr sz="1100"/>
          </a:p>
          <a:p>
            <a:pPr indent="-215900" lvl="1" marL="558800" marR="0" rtl="0" algn="l"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800"/>
              <a:buFont typeface="Arial"/>
              <a:buChar char="•"/>
            </a:pPr>
            <a:r>
              <a:rPr b="0" i="0" lang="en" sz="800" u="none" cap="none" strike="noStrik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Semi/Unstructured dataset</a:t>
            </a:r>
            <a:endParaRPr sz="1100"/>
          </a:p>
          <a:p>
            <a:pPr indent="-222250" lvl="0" marL="215900" marR="0" rtl="0" algn="l"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100"/>
              <a:buFont typeface="Noto Sans Symbols"/>
              <a:buChar char="✔"/>
            </a:pPr>
            <a:r>
              <a:rPr lang="en" sz="11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Integrations:</a:t>
            </a:r>
            <a:endParaRPr sz="1100"/>
          </a:p>
          <a:p>
            <a:pPr indent="-215900" lvl="1" marL="558800" marR="0" rtl="0" algn="l"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800"/>
              <a:buFont typeface="Arial"/>
              <a:buChar char="•"/>
            </a:pPr>
            <a:r>
              <a:rPr b="0" i="0" lang="en" sz="800" u="none" cap="none" strike="noStrik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Batch/Migration</a:t>
            </a:r>
            <a:endParaRPr sz="1100"/>
          </a:p>
          <a:p>
            <a:pPr indent="-215900" lvl="1" marL="558800" marR="0" rtl="0" algn="l"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800"/>
              <a:buFont typeface="Arial"/>
              <a:buChar char="•"/>
            </a:pPr>
            <a:r>
              <a:rPr b="0" i="0" lang="en" sz="800" u="none" cap="none" strike="noStrik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Real-time</a:t>
            </a:r>
            <a:endParaRPr sz="1100"/>
          </a:p>
          <a:p>
            <a:pPr indent="-222250" lvl="0" marL="215900" marR="0" rtl="0" algn="l"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100"/>
              <a:buFont typeface="Noto Sans Symbols"/>
              <a:buChar char="✔"/>
            </a:pPr>
            <a:r>
              <a:rPr lang="en" sz="11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Data Visualization</a:t>
            </a:r>
            <a:endParaRPr sz="1100"/>
          </a:p>
          <a:p>
            <a:pPr indent="-222250" lvl="0" marL="215900" marR="0" rtl="0" algn="l"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100"/>
              <a:buFont typeface="Noto Sans Symbols"/>
              <a:buChar char="✔"/>
            </a:pPr>
            <a:r>
              <a:rPr lang="en" sz="11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Code Repository (GitHub)</a:t>
            </a:r>
            <a:endParaRPr sz="1100"/>
          </a:p>
          <a:p>
            <a:pPr indent="-152400" lvl="1" marL="558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3" name="Google Shape;473;p59"/>
          <p:cNvSpPr txBox="1"/>
          <p:nvPr/>
        </p:nvSpPr>
        <p:spPr>
          <a:xfrm>
            <a:off x="6325251" y="2857442"/>
            <a:ext cx="2763956" cy="71558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222250" lvl="1" marL="558800" marR="0" rtl="0" algn="l"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100"/>
              <a:buFont typeface="Noto Sans Symbols"/>
              <a:buChar char="✔"/>
            </a:pPr>
            <a:r>
              <a:rPr b="0" i="0" lang="en" sz="1100" u="none" cap="none" strike="noStrik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Deliver an executive presentation</a:t>
            </a:r>
            <a:endParaRPr sz="1100"/>
          </a:p>
          <a:p>
            <a:pPr indent="-222250" lvl="1" marL="558800" marR="0" rtl="0" algn="l"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100"/>
              <a:buFont typeface="Noto Sans Symbols"/>
              <a:buChar char="✔"/>
            </a:pPr>
            <a:r>
              <a:rPr b="0" i="0" lang="en" sz="1100" u="none" cap="none" strike="noStrik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Demo the architectural components</a:t>
            </a:r>
            <a:endParaRPr sz="1100"/>
          </a:p>
          <a:p>
            <a:pPr indent="-222250" lvl="1" marL="558800" marR="0" rtl="0" algn="l"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100"/>
              <a:buFont typeface="Noto Sans Symbols"/>
              <a:buChar char="✔"/>
            </a:pPr>
            <a:r>
              <a:rPr b="0" i="0" lang="en" sz="1100" u="none" cap="none" strike="noStrik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Demo the visualizations in a data visualization platform like Tableau</a:t>
            </a:r>
            <a:endParaRPr sz="1100"/>
          </a:p>
        </p:txBody>
      </p:sp>
      <p:sp>
        <p:nvSpPr>
          <p:cNvPr id="474" name="Google Shape;474;p59"/>
          <p:cNvSpPr txBox="1"/>
          <p:nvPr/>
        </p:nvSpPr>
        <p:spPr>
          <a:xfrm>
            <a:off x="6325250" y="947622"/>
            <a:ext cx="2763956" cy="103874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222250" lvl="1" marL="558800" marR="0" rtl="0" algn="l"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100"/>
              <a:buFont typeface="Noto Sans Symbols"/>
              <a:buChar char="✔"/>
            </a:pPr>
            <a:r>
              <a:rPr b="0" i="0" lang="en" sz="1100" u="none" cap="none" strike="noStrik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A prototype is to be test</a:t>
            </a:r>
            <a:endParaRPr sz="1100"/>
          </a:p>
          <a:p>
            <a:pPr indent="-222250" lvl="1" marL="558800" marR="0" rtl="0" algn="l"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100"/>
              <a:buFont typeface="Noto Sans Symbols"/>
              <a:buChar char="✔"/>
            </a:pPr>
            <a:r>
              <a:rPr b="0" i="0" lang="en" sz="1100" u="none" cap="none" strike="noStrik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Break-testing and optimization of the database may be necessary (use of indexes)</a:t>
            </a:r>
            <a:endParaRPr sz="1100"/>
          </a:p>
          <a:p>
            <a:pPr indent="-222250" lvl="1" marL="558800" marR="0" rtl="0" algn="l"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100"/>
              <a:buFont typeface="Noto Sans Symbols"/>
              <a:buChar char="✔"/>
            </a:pPr>
            <a:r>
              <a:rPr b="0" i="0" lang="en" sz="1100" u="none" cap="none" strike="noStrik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Ensure that error-handling scenarios are considered</a:t>
            </a:r>
            <a:endParaRPr sz="1100"/>
          </a:p>
        </p:txBody>
      </p:sp>
      <p:sp>
        <p:nvSpPr>
          <p:cNvPr id="475" name="Google Shape;475;p59"/>
          <p:cNvSpPr/>
          <p:nvPr/>
        </p:nvSpPr>
        <p:spPr>
          <a:xfrm>
            <a:off x="9144000" y="0"/>
            <a:ext cx="1951522" cy="514350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35486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6" name="Google Shape;476;p59"/>
          <p:cNvSpPr txBox="1"/>
          <p:nvPr/>
        </p:nvSpPr>
        <p:spPr>
          <a:xfrm>
            <a:off x="9343103" y="140110"/>
            <a:ext cx="1482213" cy="168507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Instructions: </a:t>
            </a:r>
            <a:endParaRPr sz="1100"/>
          </a:p>
          <a:p>
            <a:pPr indent="-209550" lvl="0" marL="2159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</a:pPr>
            <a:r>
              <a:rPr lang="en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You do not need to edit this slide. This is a summary of the project requirements</a:t>
            </a:r>
            <a:endParaRPr sz="11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60"/>
          <p:cNvSpPr txBox="1"/>
          <p:nvPr>
            <p:ph type="title"/>
          </p:nvPr>
        </p:nvSpPr>
        <p:spPr>
          <a:xfrm>
            <a:off x="-3987" y="-114300"/>
            <a:ext cx="9144000" cy="920919"/>
          </a:xfrm>
          <a:prstGeom prst="rect">
            <a:avLst/>
          </a:prstGeom>
          <a:noFill/>
          <a:ln>
            <a:noFill/>
          </a:ln>
        </p:spPr>
        <p:txBody>
          <a:bodyPr anchorCtr="0" anchor="t" bIns="60950" lIns="548625" spcFirstLastPara="1" rIns="548625" wrap="square" tIns="548625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High Project Timelines</a:t>
            </a:r>
            <a:br>
              <a:rPr lang="en"/>
            </a:br>
            <a:endParaRPr/>
          </a:p>
        </p:txBody>
      </p:sp>
      <p:pic>
        <p:nvPicPr>
          <p:cNvPr id="482" name="Google Shape;482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8600" y="848307"/>
            <a:ext cx="8743950" cy="3483000"/>
          </a:xfrm>
          <a:prstGeom prst="rect">
            <a:avLst/>
          </a:prstGeom>
          <a:noFill/>
          <a:ln>
            <a:noFill/>
          </a:ln>
        </p:spPr>
      </p:pic>
      <p:sp>
        <p:nvSpPr>
          <p:cNvPr id="483" name="Google Shape;483;p60"/>
          <p:cNvSpPr txBox="1"/>
          <p:nvPr/>
        </p:nvSpPr>
        <p:spPr>
          <a:xfrm>
            <a:off x="4568013" y="918387"/>
            <a:ext cx="2114550" cy="28854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Update the Gantt chart</a:t>
            </a:r>
            <a:endParaRPr sz="1100"/>
          </a:p>
        </p:txBody>
      </p:sp>
    </p:spTree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61"/>
          <p:cNvSpPr txBox="1"/>
          <p:nvPr>
            <p:ph type="title"/>
          </p:nvPr>
        </p:nvSpPr>
        <p:spPr>
          <a:xfrm>
            <a:off x="-11760" y="-342899"/>
            <a:ext cx="91440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50" lIns="548625" spcFirstLastPara="1" rIns="548625" wrap="square" tIns="5486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Overview</a:t>
            </a:r>
            <a:endParaRPr/>
          </a:p>
        </p:txBody>
      </p:sp>
      <p:sp>
        <p:nvSpPr>
          <p:cNvPr id="489" name="Google Shape;489;p61"/>
          <p:cNvSpPr txBox="1"/>
          <p:nvPr>
            <p:ph idx="1" type="body"/>
          </p:nvPr>
        </p:nvSpPr>
        <p:spPr>
          <a:xfrm>
            <a:off x="-5900" y="600151"/>
            <a:ext cx="91323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50" lIns="452625" spcFirstLastPara="1" rIns="548625" wrap="square" tIns="274325">
            <a:noAutofit/>
          </a:bodyPr>
          <a:lstStyle/>
          <a:p>
            <a:pPr indent="-342900" lvl="0" marL="431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oto Sans Symbols"/>
              <a:buChar char="✔"/>
            </a:pPr>
            <a:r>
              <a:rPr b="1" i="0" lang="en" sz="1200">
                <a:solidFill>
                  <a:srgbClr val="21252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Background</a:t>
            </a:r>
            <a:r>
              <a:rPr b="0" i="0" lang="en" sz="1200">
                <a:solidFill>
                  <a:srgbClr val="21252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</a:t>
            </a:r>
            <a:r>
              <a:rPr lang="en" sz="1200">
                <a:solidFill>
                  <a:srgbClr val="21252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DOT</a:t>
            </a:r>
            <a:r>
              <a:rPr b="0" i="0" lang="en" sz="1200">
                <a:solidFill>
                  <a:srgbClr val="21252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Vision Zero Action Plan was released in 2014 to eliminate Road accident deaths.</a:t>
            </a:r>
            <a:endParaRPr/>
          </a:p>
          <a:p>
            <a:pPr indent="-342900" lvl="0" marL="43180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200"/>
              <a:buFont typeface="Noto Sans Symbols"/>
              <a:buChar char="✔"/>
            </a:pPr>
            <a:r>
              <a:rPr b="1" lang="en" sz="1200">
                <a:solidFill>
                  <a:srgbClr val="21252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Objective of Data warehouse</a:t>
            </a:r>
            <a:r>
              <a:rPr lang="en" sz="1200">
                <a:solidFill>
                  <a:srgbClr val="21252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Design, development and construct an end-to-end data warehouse solution using AWS as the platform:</a:t>
            </a:r>
            <a:endParaRPr/>
          </a:p>
          <a:p>
            <a:pPr indent="-336550" lvl="1" marL="97790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100"/>
              <a:buFont typeface="Noto Sans Symbols"/>
              <a:buChar char="▪"/>
            </a:pPr>
            <a:r>
              <a:rPr lang="en" sz="1100">
                <a:solidFill>
                  <a:srgbClr val="21252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Track Death and Serious Injuries on NYC streets for Insurance companies in the City</a:t>
            </a:r>
            <a:endParaRPr/>
          </a:p>
          <a:p>
            <a:pPr indent="-336550" lvl="1" marL="97790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100"/>
              <a:buFont typeface="Noto Sans Symbols"/>
              <a:buChar char="▪"/>
            </a:pPr>
            <a:r>
              <a:rPr lang="en" sz="1100">
                <a:solidFill>
                  <a:srgbClr val="21252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Track current </a:t>
            </a:r>
            <a:r>
              <a:rPr b="0" i="0" lang="en" sz="1100">
                <a:solidFill>
                  <a:srgbClr val="21252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Vision Zero Task Force  </a:t>
            </a:r>
            <a:r>
              <a:rPr lang="en" sz="1100">
                <a:solidFill>
                  <a:srgbClr val="21252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63 initiatives and </a:t>
            </a:r>
            <a:r>
              <a:rPr b="0" i="0" lang="en" sz="1100">
                <a:solidFill>
                  <a:srgbClr val="21252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provide </a:t>
            </a:r>
            <a:r>
              <a:rPr lang="en" sz="1100">
                <a:solidFill>
                  <a:srgbClr val="21252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additional insights to upcoming 177 new initiatives </a:t>
            </a:r>
            <a:endParaRPr/>
          </a:p>
          <a:p>
            <a:pPr indent="-342900" lvl="0" marL="43180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200"/>
              <a:buFont typeface="Noto Sans Symbols"/>
              <a:buChar char="✔"/>
            </a:pPr>
            <a:r>
              <a:rPr b="1" lang="en" sz="1200">
                <a:solidFill>
                  <a:srgbClr val="21252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Business case #1</a:t>
            </a:r>
            <a:r>
              <a:rPr lang="en" sz="1200">
                <a:solidFill>
                  <a:srgbClr val="21252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Insurance companies in the city of NY want to know what are the neighborhoods in each borough where the </a:t>
            </a:r>
            <a:r>
              <a:rPr b="1" lang="en" sz="1200">
                <a:solidFill>
                  <a:srgbClr val="21252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frequency </a:t>
            </a:r>
            <a:r>
              <a:rPr lang="en" sz="1200">
                <a:solidFill>
                  <a:srgbClr val="21252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and </a:t>
            </a:r>
            <a:r>
              <a:rPr b="1" lang="en" sz="1200">
                <a:solidFill>
                  <a:srgbClr val="21252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intensity</a:t>
            </a:r>
            <a:r>
              <a:rPr lang="en" sz="1200">
                <a:solidFill>
                  <a:srgbClr val="21252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of car crashes are the highest in order to adjust car and liability insurances offerings</a:t>
            </a:r>
            <a:r>
              <a:rPr i="1" lang="en" sz="1200">
                <a:solidFill>
                  <a:srgbClr val="FF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/>
          </a:p>
          <a:p>
            <a:pPr indent="-342900" lvl="1" marL="43180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200"/>
              <a:buFont typeface="Noto Sans Symbols"/>
              <a:buChar char="✔"/>
            </a:pPr>
            <a:r>
              <a:rPr b="1" lang="en" sz="1200">
                <a:solidFill>
                  <a:srgbClr val="21252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Business case #2</a:t>
            </a:r>
            <a:r>
              <a:rPr lang="en" sz="1200">
                <a:solidFill>
                  <a:srgbClr val="21252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Help following </a:t>
            </a:r>
            <a:r>
              <a:rPr b="1" i="0" lang="en" sz="1200">
                <a:solidFill>
                  <a:srgbClr val="21252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Vision Zero Task Force </a:t>
            </a:r>
            <a:r>
              <a:rPr lang="en" sz="1200">
                <a:solidFill>
                  <a:srgbClr val="21252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groups to build Analytics against our </a:t>
            </a:r>
            <a:r>
              <a:rPr lang="en" sz="1200">
                <a:solidFill>
                  <a:srgbClr val="21252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 Warehouse</a:t>
            </a:r>
            <a:r>
              <a:rPr lang="en" sz="1200">
                <a:solidFill>
                  <a:srgbClr val="21252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 </a:t>
            </a:r>
            <a:r>
              <a:rPr lang="en" sz="1200">
                <a:latin typeface="Helvetica Neue"/>
                <a:ea typeface="Helvetica Neue"/>
                <a:cs typeface="Helvetica Neue"/>
                <a:sym typeface="Helvetica Neue"/>
              </a:rPr>
              <a:t>We bring also a data set that help understand other traffic violation that might influence car crash frequency.</a:t>
            </a:r>
            <a:endParaRPr>
              <a:solidFill>
                <a:srgbClr val="212529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365760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1252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Reference: https://www.nyc.gov/content/visionzero/pages/vision-zero-scoreca</a:t>
            </a:r>
            <a:r>
              <a:rPr lang="en" sz="900">
                <a:solidFill>
                  <a:srgbClr val="21252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rd</a:t>
            </a:r>
            <a:endParaRPr>
              <a:solidFill>
                <a:srgbClr val="212529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62"/>
          <p:cNvSpPr txBox="1"/>
          <p:nvPr>
            <p:ph idx="1" type="body"/>
          </p:nvPr>
        </p:nvSpPr>
        <p:spPr>
          <a:xfrm>
            <a:off x="6694" y="1287656"/>
            <a:ext cx="4570425" cy="1912744"/>
          </a:xfrm>
          <a:prstGeom prst="rect">
            <a:avLst/>
          </a:prstGeom>
          <a:noFill/>
          <a:ln>
            <a:noFill/>
          </a:ln>
        </p:spPr>
        <p:txBody>
          <a:bodyPr anchorCtr="0" anchor="t" bIns="60950" lIns="452625" spcFirstLastPara="1" rIns="548625" wrap="square" tIns="2743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"/>
              <a:t>Main Source: NYC Open Data</a:t>
            </a:r>
            <a:endParaRPr>
              <a:solidFill>
                <a:srgbClr val="A4C2F4"/>
              </a:solidFill>
            </a:endParaRPr>
          </a:p>
          <a:p>
            <a:pPr indent="0" lvl="0" marL="0" rtl="0" algn="ctr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SzPts val="2100"/>
              <a:buNone/>
            </a:pPr>
            <a:r>
              <a:rPr lang="en"/>
              <a:t>Size: 1.97 Million Rows</a:t>
            </a:r>
            <a:endParaRPr/>
          </a:p>
          <a:p>
            <a:pPr indent="0" lvl="0" marL="0" rtl="0" algn="ctr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SzPts val="2100"/>
              <a:buNone/>
            </a:pPr>
            <a:r>
              <a:rPr lang="en"/>
              <a:t>Grain: Crash Event Data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1800"/>
              </a:spcBef>
              <a:spcAft>
                <a:spcPts val="1800"/>
              </a:spcAft>
              <a:buSzPts val="2100"/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496" name="Google Shape;496;p62"/>
          <p:cNvSpPr txBox="1"/>
          <p:nvPr>
            <p:ph type="title"/>
          </p:nvPr>
        </p:nvSpPr>
        <p:spPr>
          <a:xfrm>
            <a:off x="-11760" y="57164"/>
            <a:ext cx="9144000" cy="1106325"/>
          </a:xfrm>
          <a:prstGeom prst="rect">
            <a:avLst/>
          </a:prstGeom>
          <a:noFill/>
          <a:ln>
            <a:noFill/>
          </a:ln>
        </p:spPr>
        <p:txBody>
          <a:bodyPr anchorCtr="0" anchor="t" bIns="60950" lIns="548625" spcFirstLastPara="1" rIns="548625" wrap="square" tIns="5486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Helvetica Neue"/>
              <a:buNone/>
            </a:pPr>
            <a:r>
              <a:rPr lang="en"/>
              <a:t>Data</a:t>
            </a:r>
            <a:endParaRPr/>
          </a:p>
        </p:txBody>
      </p:sp>
      <p:sp>
        <p:nvSpPr>
          <p:cNvPr id="497" name="Google Shape;497;p62"/>
          <p:cNvSpPr txBox="1"/>
          <p:nvPr>
            <p:ph idx="12" type="sldNum"/>
          </p:nvPr>
        </p:nvSpPr>
        <p:spPr>
          <a:xfrm>
            <a:off x="8286750" y="4789807"/>
            <a:ext cx="514350" cy="24637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" sz="900">
                <a:solidFill>
                  <a:srgbClr val="E3E3E3"/>
                </a:solidFill>
              </a:rPr>
              <a:t>‹#›</a:t>
            </a:fld>
            <a:endParaRPr sz="900">
              <a:solidFill>
                <a:srgbClr val="E3E3E3"/>
              </a:solidFill>
            </a:endParaRPr>
          </a:p>
        </p:txBody>
      </p:sp>
      <p:sp>
        <p:nvSpPr>
          <p:cNvPr id="498" name="Google Shape;498;p62"/>
          <p:cNvSpPr txBox="1"/>
          <p:nvPr>
            <p:ph idx="2" type="body"/>
          </p:nvPr>
        </p:nvSpPr>
        <p:spPr>
          <a:xfrm>
            <a:off x="4586681" y="1230506"/>
            <a:ext cx="4550625" cy="2266875"/>
          </a:xfrm>
          <a:prstGeom prst="rect">
            <a:avLst/>
          </a:prstGeom>
          <a:noFill/>
          <a:ln>
            <a:noFill/>
          </a:ln>
        </p:spPr>
        <p:txBody>
          <a:bodyPr anchorCtr="0" anchor="t" bIns="60950" lIns="452625" spcFirstLastPara="1" rIns="548625" wrap="square" tIns="274325">
            <a:normAutofit fontScale="92500" lnSpcReduction="1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ct val="109523"/>
              <a:buNone/>
            </a:pPr>
            <a:r>
              <a:rPr lang="en">
                <a:solidFill>
                  <a:schemeClr val="lt1"/>
                </a:solidFill>
              </a:rPr>
              <a:t>29 Features Including: </a:t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1800"/>
              </a:spcBef>
              <a:spcAft>
                <a:spcPts val="1800"/>
              </a:spcAft>
              <a:buClr>
                <a:schemeClr val="dk1"/>
              </a:buClr>
              <a:buSzPct val="42857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Datetime, Location, Vehicle Type, Crash Cause, Injury Count, Fatality Count, Contributing Vehicle</a:t>
            </a:r>
            <a:endParaRPr/>
          </a:p>
        </p:txBody>
      </p:sp>
      <p:sp>
        <p:nvSpPr>
          <p:cNvPr id="499" name="Google Shape;499;p62"/>
          <p:cNvSpPr txBox="1"/>
          <p:nvPr>
            <p:ph type="title"/>
          </p:nvPr>
        </p:nvSpPr>
        <p:spPr>
          <a:xfrm>
            <a:off x="400050" y="3200400"/>
            <a:ext cx="8401050" cy="1356070"/>
          </a:xfrm>
          <a:prstGeom prst="rect">
            <a:avLst/>
          </a:prstGeom>
          <a:noFill/>
          <a:ln>
            <a:noFill/>
          </a:ln>
        </p:spPr>
        <p:txBody>
          <a:bodyPr anchorCtr="0" anchor="t" bIns="60950" lIns="548625" spcFirstLastPara="1" rIns="548625" wrap="square" tIns="5486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800"/>
              </a:spcBef>
              <a:spcAft>
                <a:spcPts val="1800"/>
              </a:spcAft>
              <a:buClr>
                <a:schemeClr val="dk1"/>
              </a:buClr>
              <a:buSzPts val="800"/>
              <a:buFont typeface="Helvetica Neue Light"/>
              <a:buNone/>
            </a:pPr>
            <a:r>
              <a:rPr b="1" lang="en" sz="1400">
                <a:solidFill>
                  <a:schemeClr val="lt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Data: </a:t>
            </a:r>
            <a:r>
              <a:rPr lang="en" sz="1400" u="sng">
                <a:solidFill>
                  <a:schemeClr val="hlink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3"/>
              </a:rPr>
              <a:t>https://data.cityofnewyork.us/Public-Safety/Motor-Vehicle-Collisions-Crashes/h9gi-nx95</a:t>
            </a:r>
            <a:br>
              <a:rPr lang="en" sz="1400">
                <a:solidFill>
                  <a:schemeClr val="lt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br>
              <a:rPr lang="en" sz="1100">
                <a:solidFill>
                  <a:schemeClr val="lt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r>
              <a:rPr b="1" lang="en" sz="1100">
                <a:solidFill>
                  <a:schemeClr val="lt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Data Dictionary : </a:t>
            </a:r>
            <a:r>
              <a:rPr lang="en" sz="1100">
                <a:solidFill>
                  <a:schemeClr val="lt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https://data.cityofnewyork.us/api/views/h9gi-nx95/files/bd7ab0b2-d48c-48c4-a0a5-590d31a3e120?download=true&amp;filename=MVCollisionsDataDictionary_20190813_ERD.xlsx</a:t>
            </a:r>
            <a:br>
              <a:rPr lang="en" sz="1400">
                <a:solidFill>
                  <a:schemeClr val="lt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br>
              <a:rPr lang="en" sz="1500">
                <a:solidFill>
                  <a:schemeClr val="lt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endParaRPr sz="1500"/>
          </a:p>
        </p:txBody>
      </p:sp>
      <p:sp>
        <p:nvSpPr>
          <p:cNvPr id="500" name="Google Shape;500;p62"/>
          <p:cNvSpPr txBox="1"/>
          <p:nvPr/>
        </p:nvSpPr>
        <p:spPr>
          <a:xfrm>
            <a:off x="2867888" y="4736025"/>
            <a:ext cx="5715000" cy="357767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-1651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Helvetica Neue Light"/>
              <a:buNone/>
            </a:pPr>
            <a:r>
              <a:t/>
            </a:r>
            <a:endParaRPr sz="1400">
              <a:solidFill>
                <a:schemeClr val="lt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63"/>
          <p:cNvSpPr txBox="1"/>
          <p:nvPr>
            <p:ph type="title"/>
          </p:nvPr>
        </p:nvSpPr>
        <p:spPr>
          <a:xfrm>
            <a:off x="-11760" y="-342899"/>
            <a:ext cx="91440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50" lIns="548625" spcFirstLastPara="1" rIns="548625" wrap="square" tIns="5486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Vision Zero – Data Warehouse</a:t>
            </a:r>
            <a:endParaRPr/>
          </a:p>
        </p:txBody>
      </p:sp>
      <p:sp>
        <p:nvSpPr>
          <p:cNvPr id="506" name="Google Shape;506;p63"/>
          <p:cNvSpPr txBox="1"/>
          <p:nvPr>
            <p:ph idx="1" type="body"/>
          </p:nvPr>
        </p:nvSpPr>
        <p:spPr>
          <a:xfrm>
            <a:off x="0" y="685801"/>
            <a:ext cx="9132239" cy="3943349"/>
          </a:xfrm>
          <a:prstGeom prst="rect">
            <a:avLst/>
          </a:prstGeom>
          <a:noFill/>
          <a:ln>
            <a:noFill/>
          </a:ln>
        </p:spPr>
        <p:txBody>
          <a:bodyPr anchorCtr="0" anchor="t" bIns="60950" lIns="452625" spcFirstLastPara="1" rIns="548625" wrap="square" tIns="274325">
            <a:noAutofit/>
          </a:bodyPr>
          <a:lstStyle/>
          <a:p>
            <a:pPr indent="-342900" lvl="0" marL="431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oto Sans Symbols"/>
              <a:buChar char="✔"/>
            </a:pPr>
            <a:r>
              <a:rPr b="0" i="0" lang="en" sz="1200">
                <a:solidFill>
                  <a:srgbClr val="21252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Background : NYC DOT -  Vision Zero Action Plan was released in 2014 to eliminate Road accident deaths</a:t>
            </a:r>
            <a:endParaRPr/>
          </a:p>
          <a:p>
            <a:pPr indent="-342900" lvl="0" marL="43180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200"/>
              <a:buFont typeface="Noto Sans Symbols"/>
              <a:buChar char="✔"/>
            </a:pPr>
            <a:r>
              <a:rPr lang="en" sz="1200">
                <a:solidFill>
                  <a:srgbClr val="21252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Objective of Data warehouse, </a:t>
            </a:r>
            <a:r>
              <a:rPr b="0" i="0" lang="en" sz="9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Design, development and construct an end-to-end data warehouse solution using AWS as the platform</a:t>
            </a:r>
            <a:endParaRPr sz="900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1" marL="97790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200"/>
              <a:buFont typeface="Noto Sans Symbols"/>
              <a:buChar char="✔"/>
            </a:pPr>
            <a:r>
              <a:rPr lang="en" sz="1200">
                <a:solidFill>
                  <a:srgbClr val="21252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Track Death and Serious Injuries on NYC streets</a:t>
            </a:r>
            <a:endParaRPr/>
          </a:p>
          <a:p>
            <a:pPr indent="-342900" lvl="1" marL="97790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200"/>
              <a:buFont typeface="Noto Sans Symbols"/>
              <a:buChar char="✔"/>
            </a:pPr>
            <a:r>
              <a:rPr lang="en" sz="1200">
                <a:solidFill>
                  <a:srgbClr val="21252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Track current </a:t>
            </a:r>
            <a:r>
              <a:rPr b="0" i="0" lang="en" sz="1200">
                <a:solidFill>
                  <a:srgbClr val="21252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Vision Zero Task Force  </a:t>
            </a:r>
            <a:r>
              <a:rPr lang="en" sz="1200">
                <a:solidFill>
                  <a:srgbClr val="21252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63 initiatives and </a:t>
            </a:r>
            <a:r>
              <a:rPr b="0" i="0" lang="en" sz="1200">
                <a:solidFill>
                  <a:srgbClr val="21252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provide </a:t>
            </a:r>
            <a:r>
              <a:rPr lang="en" sz="1200">
                <a:solidFill>
                  <a:srgbClr val="21252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additional insights to upcoming 177 new initiatives </a:t>
            </a:r>
            <a:endParaRPr/>
          </a:p>
          <a:p>
            <a:pPr indent="-342900" lvl="1" marL="43180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200"/>
              <a:buFont typeface="Noto Sans Symbols"/>
              <a:buChar char="✔"/>
            </a:pPr>
            <a:r>
              <a:rPr lang="en" sz="1200">
                <a:solidFill>
                  <a:srgbClr val="21252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Help following </a:t>
            </a:r>
            <a:r>
              <a:rPr b="0" i="0" lang="en" sz="1200">
                <a:solidFill>
                  <a:srgbClr val="21252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Vision Zero Task Force </a:t>
            </a:r>
            <a:r>
              <a:rPr lang="en" sz="1200">
                <a:solidFill>
                  <a:srgbClr val="21252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groups to build Analytics against our Datawarehouse:</a:t>
            </a:r>
            <a:endParaRPr/>
          </a:p>
          <a:p>
            <a:pPr indent="0" lvl="1" marL="63500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100"/>
              <a:buNone/>
            </a:pPr>
            <a:r>
              <a:rPr b="1" lang="en" sz="1100">
                <a:solidFill>
                  <a:srgbClr val="1F387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 Working Group</a:t>
            </a:r>
            <a:endParaRPr/>
          </a:p>
          <a:p>
            <a:pPr indent="0" lvl="1" marL="63500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100"/>
              <a:buNone/>
            </a:pPr>
            <a:r>
              <a:rPr lang="en" sz="1100">
                <a:solidFill>
                  <a:srgbClr val="21252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		 </a:t>
            </a:r>
            <a:r>
              <a:rPr b="1" i="0" lang="en" sz="1100">
                <a:solidFill>
                  <a:srgbClr val="1F387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Marketing Working Group</a:t>
            </a:r>
            <a:endParaRPr/>
          </a:p>
          <a:p>
            <a:pPr indent="0" lvl="1" marL="63500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100"/>
              <a:buNone/>
            </a:pPr>
            <a:r>
              <a:rPr b="1" lang="en" sz="1100">
                <a:solidFill>
                  <a:srgbClr val="1F387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				Fleet Working Group	</a:t>
            </a:r>
            <a:endParaRPr/>
          </a:p>
          <a:p>
            <a:pPr indent="0" lvl="1" marL="63500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100"/>
              <a:buNone/>
            </a:pPr>
            <a:r>
              <a:rPr b="1" lang="en" sz="1100">
                <a:solidFill>
                  <a:srgbClr val="1F387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						</a:t>
            </a:r>
            <a:r>
              <a:rPr b="1" i="0" lang="en" sz="1100">
                <a:solidFill>
                  <a:srgbClr val="1F387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Bicycle and Micro Mobility Working Group</a:t>
            </a:r>
            <a:endParaRPr/>
          </a:p>
          <a:p>
            <a:pPr indent="0" lvl="1" marL="63500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900"/>
              <a:buNone/>
            </a:pPr>
            <a:r>
              <a:t/>
            </a:r>
            <a:endParaRPr b="1" sz="900">
              <a:solidFill>
                <a:srgbClr val="1F387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15900" lvl="0" marL="43180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2100"/>
              <a:buFont typeface="Noto Sans Symbols"/>
              <a:buNone/>
            </a:pPr>
            <a:r>
              <a:t/>
            </a:r>
            <a:endParaRPr>
              <a:solidFill>
                <a:srgbClr val="212529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8890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900"/>
              <a:buNone/>
            </a:pPr>
            <a:r>
              <a:t/>
            </a:r>
            <a:endParaRPr sz="900">
              <a:solidFill>
                <a:srgbClr val="212529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8890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900"/>
              <a:buNone/>
            </a:pPr>
            <a:r>
              <a:rPr lang="en" sz="900">
                <a:solidFill>
                  <a:srgbClr val="21252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Reference: https://www.nyc.gov/content/visionzero/pages/vision-zero-scorecard</a:t>
            </a:r>
            <a:endParaRPr/>
          </a:p>
          <a:p>
            <a:pPr indent="-215900" lvl="0" marL="43180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2100"/>
              <a:buFont typeface="Noto Sans Symbols"/>
              <a:buNone/>
            </a:pPr>
            <a:r>
              <a:t/>
            </a:r>
            <a:endParaRPr>
              <a:solidFill>
                <a:srgbClr val="212529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9"/>
          <p:cNvSpPr txBox="1"/>
          <p:nvPr>
            <p:ph idx="1" type="body"/>
          </p:nvPr>
        </p:nvSpPr>
        <p:spPr>
          <a:xfrm>
            <a:off x="-11750" y="1459025"/>
            <a:ext cx="4483500" cy="32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50" lIns="452625" spcFirstLastPara="1" rIns="548625" wrap="square" tIns="274325">
            <a:noAutofit/>
          </a:bodyPr>
          <a:lstStyle/>
          <a:p>
            <a:pPr indent="-342900" lvl="0" marL="431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oto Sans Symbols"/>
              <a:buChar char="✔"/>
            </a:pPr>
            <a:r>
              <a:rPr b="1" i="0" lang="en" sz="1200">
                <a:solidFill>
                  <a:srgbClr val="21252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Background</a:t>
            </a:r>
            <a:r>
              <a:rPr b="0" i="0" lang="en" sz="1200">
                <a:solidFill>
                  <a:srgbClr val="21252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Our work is a part of </a:t>
            </a:r>
            <a:r>
              <a:rPr lang="en" sz="1200">
                <a:solidFill>
                  <a:srgbClr val="21252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Department of Transportation</a:t>
            </a:r>
            <a:r>
              <a:rPr b="0" i="0" lang="en" sz="1200">
                <a:solidFill>
                  <a:srgbClr val="21252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Vision Zero Action Plan </a:t>
            </a:r>
            <a:r>
              <a:rPr lang="en" sz="1200">
                <a:solidFill>
                  <a:srgbClr val="21252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that was</a:t>
            </a:r>
            <a:r>
              <a:rPr b="0" i="0" lang="en" sz="1200">
                <a:solidFill>
                  <a:srgbClr val="21252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released in 2014 to eliminate Road accident deaths.</a:t>
            </a:r>
            <a:endParaRPr sz="1200"/>
          </a:p>
          <a:p>
            <a:pPr indent="-342900" lvl="0" marL="43180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200"/>
              <a:buFont typeface="Noto Sans Symbols"/>
              <a:buChar char="✔"/>
            </a:pPr>
            <a:r>
              <a:rPr b="1" lang="en" sz="1200">
                <a:solidFill>
                  <a:srgbClr val="21252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 warehouse </a:t>
            </a:r>
            <a:r>
              <a:rPr b="1" lang="en" sz="1200">
                <a:solidFill>
                  <a:srgbClr val="21252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Objective</a:t>
            </a:r>
            <a:r>
              <a:rPr lang="en" sz="1200">
                <a:solidFill>
                  <a:srgbClr val="21252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Design, develop and construct an end-to-end data warehouse solution using AWS as the platform to track Death and Serious Injuries on NYC streets linked to car traffic for Insurance companies in the City.</a:t>
            </a:r>
            <a:endParaRPr sz="1200">
              <a:solidFill>
                <a:srgbClr val="212529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5" name="Google Shape;215;p39"/>
          <p:cNvSpPr txBox="1"/>
          <p:nvPr>
            <p:ph type="title"/>
          </p:nvPr>
        </p:nvSpPr>
        <p:spPr>
          <a:xfrm>
            <a:off x="-11760" y="-342899"/>
            <a:ext cx="91440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50" lIns="548625" spcFirstLastPara="1" rIns="548625" wrap="square" tIns="5486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Overview</a:t>
            </a:r>
            <a:endParaRPr/>
          </a:p>
        </p:txBody>
      </p:sp>
      <p:sp>
        <p:nvSpPr>
          <p:cNvPr id="216" name="Google Shape;216;p39"/>
          <p:cNvSpPr txBox="1"/>
          <p:nvPr/>
        </p:nvSpPr>
        <p:spPr>
          <a:xfrm>
            <a:off x="4771350" y="1690450"/>
            <a:ext cx="4117200" cy="24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31800" rtl="0" algn="l">
              <a:spcBef>
                <a:spcPts val="18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Noto Sans Symbols"/>
              <a:buChar char="✔"/>
            </a:pPr>
            <a:r>
              <a:rPr b="1" lang="en" sz="1200">
                <a:solidFill>
                  <a:srgbClr val="21252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Business case #1</a:t>
            </a:r>
            <a:r>
              <a:rPr lang="en" sz="1200">
                <a:solidFill>
                  <a:srgbClr val="21252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Insurance companies in NYC want to know what are the boroughs where the </a:t>
            </a:r>
            <a:r>
              <a:rPr b="1" lang="en" sz="1200">
                <a:solidFill>
                  <a:srgbClr val="21252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frequency </a:t>
            </a:r>
            <a:r>
              <a:rPr lang="en" sz="1200">
                <a:solidFill>
                  <a:srgbClr val="21252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and </a:t>
            </a:r>
            <a:r>
              <a:rPr b="1" lang="en" sz="1200">
                <a:solidFill>
                  <a:srgbClr val="21252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intensity</a:t>
            </a:r>
            <a:r>
              <a:rPr lang="en" sz="1200">
                <a:solidFill>
                  <a:srgbClr val="21252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of car crashes are the highest in order to adjust car and liability insurances offerings</a:t>
            </a:r>
            <a:r>
              <a:rPr i="1" lang="en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depending on location and customer </a:t>
            </a:r>
            <a:r>
              <a:rPr b="1" lang="en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history of traffic violations</a:t>
            </a:r>
            <a:r>
              <a:rPr lang="en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431800" rtl="0" algn="l">
              <a:spcBef>
                <a:spcPts val="18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Noto Sans Symbols"/>
              <a:buChar char="✔"/>
            </a:pPr>
            <a:r>
              <a:rPr b="1" lang="en" sz="1200">
                <a:solidFill>
                  <a:srgbClr val="21252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Business case #2</a:t>
            </a:r>
            <a:r>
              <a:rPr lang="en" sz="1200">
                <a:solidFill>
                  <a:srgbClr val="21252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Help following </a:t>
            </a:r>
            <a:r>
              <a:rPr b="1" lang="en" sz="1200">
                <a:solidFill>
                  <a:srgbClr val="21252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Vision Zero Task Force </a:t>
            </a:r>
            <a:r>
              <a:rPr lang="en" sz="1200">
                <a:solidFill>
                  <a:srgbClr val="21252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groups to build Analytics against our Data Warehouse. </a:t>
            </a:r>
            <a:r>
              <a:rPr lang="en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We bring also a data set that help understand other traffic violations that might influence car crash frequency.</a:t>
            </a:r>
            <a:endParaRPr sz="1200">
              <a:solidFill>
                <a:srgbClr val="212529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7" name="Google Shape;217;p39"/>
          <p:cNvSpPr txBox="1"/>
          <p:nvPr/>
        </p:nvSpPr>
        <p:spPr>
          <a:xfrm>
            <a:off x="4515900" y="4374125"/>
            <a:ext cx="46281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800"/>
              </a:spcBef>
              <a:spcAft>
                <a:spcPts val="0"/>
              </a:spcAft>
              <a:buNone/>
            </a:pPr>
            <a:r>
              <a:rPr i="1" lang="en" sz="900">
                <a:solidFill>
                  <a:srgbClr val="21252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Reference: https://www.nyc.gov/content/visionzero/pages/vision-zero-scorecard</a:t>
            </a:r>
            <a:endParaRPr i="1" sz="2100">
              <a:solidFill>
                <a:srgbClr val="212529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18" name="Google Shape;21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9850" y="853825"/>
            <a:ext cx="650200" cy="65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04850" y="853825"/>
            <a:ext cx="650200" cy="650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0" name="Google Shape;220;p39"/>
          <p:cNvCxnSpPr/>
          <p:nvPr/>
        </p:nvCxnSpPr>
        <p:spPr>
          <a:xfrm>
            <a:off x="4471750" y="1459025"/>
            <a:ext cx="0" cy="2682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40"/>
          <p:cNvSpPr/>
          <p:nvPr/>
        </p:nvSpPr>
        <p:spPr>
          <a:xfrm>
            <a:off x="-11750" y="1237375"/>
            <a:ext cx="9417300" cy="2798700"/>
          </a:xfrm>
          <a:prstGeom prst="rightArrow">
            <a:avLst>
              <a:gd fmla="val 68930" name="adj1"/>
              <a:gd fmla="val 31700" name="adj2"/>
            </a:avLst>
          </a:prstGeom>
          <a:solidFill>
            <a:srgbClr val="D8D8D8"/>
          </a:solidFill>
          <a:ln cap="flat" cmpd="sng" w="12700">
            <a:solidFill>
              <a:srgbClr val="F2F2F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" name="Google Shape;226;p40"/>
          <p:cNvSpPr/>
          <p:nvPr/>
        </p:nvSpPr>
        <p:spPr>
          <a:xfrm>
            <a:off x="3931800" y="1922274"/>
            <a:ext cx="1553700" cy="1428900"/>
          </a:xfrm>
          <a:prstGeom prst="ellipse">
            <a:avLst/>
          </a:prstGeom>
          <a:solidFill>
            <a:schemeClr val="lt1"/>
          </a:solidFill>
          <a:ln cap="flat" cmpd="sng" w="38100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©◊</a:t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Google Shape;227;p40"/>
          <p:cNvSpPr txBox="1"/>
          <p:nvPr>
            <p:ph type="title"/>
          </p:nvPr>
        </p:nvSpPr>
        <p:spPr>
          <a:xfrm>
            <a:off x="-11760" y="-342900"/>
            <a:ext cx="9144000" cy="1428900"/>
          </a:xfrm>
          <a:prstGeom prst="rect">
            <a:avLst/>
          </a:prstGeom>
        </p:spPr>
        <p:txBody>
          <a:bodyPr anchorCtr="0" anchor="t" bIns="60950" lIns="548625" spcFirstLastPara="1" rIns="548625" wrap="square" tIns="5486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Overview</a:t>
            </a:r>
            <a:endParaRPr/>
          </a:p>
        </p:txBody>
      </p:sp>
      <p:sp>
        <p:nvSpPr>
          <p:cNvPr id="228" name="Google Shape;228;p40"/>
          <p:cNvSpPr/>
          <p:nvPr/>
        </p:nvSpPr>
        <p:spPr>
          <a:xfrm>
            <a:off x="6519938" y="3529100"/>
            <a:ext cx="2346000" cy="934500"/>
          </a:xfrm>
          <a:prstGeom prst="roundRect">
            <a:avLst>
              <a:gd fmla="val 16667" name="adj"/>
            </a:avLst>
          </a:prstGeom>
          <a:solidFill>
            <a:srgbClr val="CDDAEA"/>
          </a:solidFill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15076"/>
                </a:solidFill>
                <a:latin typeface="Calibri"/>
                <a:ea typeface="Calibri"/>
                <a:cs typeface="Calibri"/>
                <a:sym typeface="Calibri"/>
              </a:rPr>
              <a:t>Building </a:t>
            </a:r>
            <a:r>
              <a:rPr lang="en" sz="1400">
                <a:solidFill>
                  <a:srgbClr val="315076"/>
                </a:solidFill>
                <a:latin typeface="Calibri"/>
                <a:ea typeface="Calibri"/>
                <a:cs typeface="Calibri"/>
                <a:sym typeface="Calibri"/>
              </a:rPr>
              <a:t>Data Visualization to </a:t>
            </a:r>
            <a:r>
              <a:rPr lang="en">
                <a:solidFill>
                  <a:srgbClr val="315076"/>
                </a:solidFill>
                <a:latin typeface="Calibri"/>
                <a:ea typeface="Calibri"/>
                <a:cs typeface="Calibri"/>
                <a:sym typeface="Calibri"/>
              </a:rPr>
              <a:t>evaluate correlation between traffic violations and accidents.</a:t>
            </a:r>
            <a:endParaRPr sz="1100"/>
          </a:p>
        </p:txBody>
      </p:sp>
      <p:sp>
        <p:nvSpPr>
          <p:cNvPr id="229" name="Google Shape;229;p40"/>
          <p:cNvSpPr/>
          <p:nvPr/>
        </p:nvSpPr>
        <p:spPr>
          <a:xfrm>
            <a:off x="6916100" y="1991824"/>
            <a:ext cx="1553700" cy="1428900"/>
          </a:xfrm>
          <a:prstGeom prst="ellipse">
            <a:avLst/>
          </a:prstGeom>
          <a:solidFill>
            <a:schemeClr val="lt1"/>
          </a:solidFill>
          <a:ln cap="flat" cmpd="sng" w="38100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Bar chart" id="230" name="Google Shape;230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84679" y="2311600"/>
            <a:ext cx="816566" cy="816566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40"/>
          <p:cNvSpPr/>
          <p:nvPr/>
        </p:nvSpPr>
        <p:spPr>
          <a:xfrm>
            <a:off x="3535638" y="3529100"/>
            <a:ext cx="2346000" cy="934500"/>
          </a:xfrm>
          <a:prstGeom prst="roundRect">
            <a:avLst>
              <a:gd fmla="val 16667" name="adj"/>
            </a:avLst>
          </a:prstGeom>
          <a:solidFill>
            <a:srgbClr val="CDDAEA"/>
          </a:solidFill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15076"/>
                </a:solidFill>
                <a:latin typeface="Calibri"/>
                <a:ea typeface="Calibri"/>
                <a:cs typeface="Calibri"/>
                <a:sym typeface="Calibri"/>
              </a:rPr>
              <a:t>Building of a data warehouse to </a:t>
            </a:r>
            <a:r>
              <a:rPr lang="en">
                <a:solidFill>
                  <a:srgbClr val="315076"/>
                </a:solidFill>
                <a:latin typeface="Calibri"/>
                <a:ea typeface="Calibri"/>
                <a:cs typeface="Calibri"/>
                <a:sym typeface="Calibri"/>
              </a:rPr>
              <a:t>extract, transform and store the data to enable querying.</a:t>
            </a:r>
            <a:endParaRPr sz="1100"/>
          </a:p>
        </p:txBody>
      </p:sp>
      <p:sp>
        <p:nvSpPr>
          <p:cNvPr id="232" name="Google Shape;232;p40"/>
          <p:cNvSpPr/>
          <p:nvPr/>
        </p:nvSpPr>
        <p:spPr>
          <a:xfrm>
            <a:off x="551338" y="3529100"/>
            <a:ext cx="2346000" cy="934500"/>
          </a:xfrm>
          <a:prstGeom prst="roundRect">
            <a:avLst>
              <a:gd fmla="val 16667" name="adj"/>
            </a:avLst>
          </a:prstGeom>
          <a:solidFill>
            <a:srgbClr val="CDDAEA"/>
          </a:solidFill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15076"/>
                </a:solidFill>
                <a:latin typeface="Calibri"/>
                <a:ea typeface="Calibri"/>
                <a:cs typeface="Calibri"/>
                <a:sym typeface="Calibri"/>
              </a:rPr>
              <a:t>Retrieving the relevant data sources with manual </a:t>
            </a:r>
            <a:r>
              <a:rPr lang="en">
                <a:solidFill>
                  <a:srgbClr val="315076"/>
                </a:solidFill>
                <a:latin typeface="Calibri"/>
                <a:ea typeface="Calibri"/>
                <a:cs typeface="Calibri"/>
                <a:sym typeface="Calibri"/>
              </a:rPr>
              <a:t>uploads</a:t>
            </a:r>
            <a:r>
              <a:rPr lang="en">
                <a:solidFill>
                  <a:srgbClr val="315076"/>
                </a:solidFill>
                <a:latin typeface="Calibri"/>
                <a:ea typeface="Calibri"/>
                <a:cs typeface="Calibri"/>
                <a:sym typeface="Calibri"/>
              </a:rPr>
              <a:t> and API configuration.</a:t>
            </a:r>
            <a:endParaRPr sz="1100"/>
          </a:p>
        </p:txBody>
      </p:sp>
      <p:pic>
        <p:nvPicPr>
          <p:cNvPr descr="Gears" id="233" name="Google Shape;233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21905" y="2149984"/>
            <a:ext cx="973488" cy="973488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40"/>
          <p:cNvSpPr/>
          <p:nvPr/>
        </p:nvSpPr>
        <p:spPr>
          <a:xfrm>
            <a:off x="947500" y="1857299"/>
            <a:ext cx="1553700" cy="1428900"/>
          </a:xfrm>
          <a:prstGeom prst="ellipse">
            <a:avLst/>
          </a:prstGeom>
          <a:solidFill>
            <a:schemeClr val="lt1"/>
          </a:solidFill>
          <a:ln cap="flat" cmpd="sng" w="38100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©◊</a:t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Database" id="235" name="Google Shape;235;p4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604000" y="2149973"/>
            <a:ext cx="685800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atabase" id="236" name="Google Shape;236;p4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36975" y="2437673"/>
            <a:ext cx="685800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atabase" id="237" name="Google Shape;237;p4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25125" y="2149973"/>
            <a:ext cx="685800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2112" y="1131399"/>
            <a:ext cx="1875527" cy="325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4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353996" y="1088823"/>
            <a:ext cx="685798" cy="4104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40"/>
          <p:cNvPicPr preferRelativeResize="0"/>
          <p:nvPr/>
        </p:nvPicPr>
        <p:blipFill rotWithShape="1">
          <a:blip r:embed="rId8">
            <a:alphaModFix/>
          </a:blip>
          <a:srcRect b="31959" l="0" r="0" t="9095"/>
          <a:stretch/>
        </p:blipFill>
        <p:spPr>
          <a:xfrm>
            <a:off x="7042163" y="1002495"/>
            <a:ext cx="1301600" cy="5830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41"/>
          <p:cNvSpPr txBox="1"/>
          <p:nvPr>
            <p:ph type="title"/>
          </p:nvPr>
        </p:nvSpPr>
        <p:spPr>
          <a:xfrm>
            <a:off x="829818" y="880181"/>
            <a:ext cx="7475100" cy="1291500"/>
          </a:xfrm>
          <a:prstGeom prst="rect">
            <a:avLst/>
          </a:prstGeom>
        </p:spPr>
        <p:txBody>
          <a:bodyPr anchorCtr="0" anchor="b" bIns="60950" lIns="548625" spcFirstLastPara="1" rIns="548625" wrap="square" tIns="5486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Profile</a:t>
            </a:r>
            <a:endParaRPr/>
          </a:p>
        </p:txBody>
      </p:sp>
      <p:sp>
        <p:nvSpPr>
          <p:cNvPr id="246" name="Google Shape;246;p41"/>
          <p:cNvSpPr txBox="1"/>
          <p:nvPr>
            <p:ph idx="1" type="body"/>
          </p:nvPr>
        </p:nvSpPr>
        <p:spPr>
          <a:xfrm>
            <a:off x="1282448" y="2254956"/>
            <a:ext cx="6576900" cy="1023000"/>
          </a:xfrm>
          <a:prstGeom prst="rect">
            <a:avLst/>
          </a:prstGeom>
        </p:spPr>
        <p:txBody>
          <a:bodyPr anchorCtr="0" anchor="t" bIns="60950" lIns="452625" spcFirstLastPara="1" rIns="548625" wrap="square" tIns="2743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8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42"/>
          <p:cNvSpPr/>
          <p:nvPr/>
        </p:nvSpPr>
        <p:spPr>
          <a:xfrm>
            <a:off x="4813900" y="1316075"/>
            <a:ext cx="4161300" cy="3141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42"/>
          <p:cNvSpPr/>
          <p:nvPr/>
        </p:nvSpPr>
        <p:spPr>
          <a:xfrm>
            <a:off x="6262250" y="-394325"/>
            <a:ext cx="3234300" cy="15741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42"/>
          <p:cNvSpPr txBox="1"/>
          <p:nvPr>
            <p:ph idx="12" type="sldNum"/>
          </p:nvPr>
        </p:nvSpPr>
        <p:spPr>
          <a:xfrm>
            <a:off x="8286750" y="4789807"/>
            <a:ext cx="5145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" sz="900">
                <a:solidFill>
                  <a:srgbClr val="E3E3E3"/>
                </a:solidFill>
              </a:rPr>
              <a:t>‹#›</a:t>
            </a:fld>
            <a:endParaRPr sz="900">
              <a:solidFill>
                <a:srgbClr val="E3E3E3"/>
              </a:solidFill>
            </a:endParaRPr>
          </a:p>
        </p:txBody>
      </p:sp>
      <p:sp>
        <p:nvSpPr>
          <p:cNvPr id="255" name="Google Shape;255;p42"/>
          <p:cNvSpPr txBox="1"/>
          <p:nvPr/>
        </p:nvSpPr>
        <p:spPr>
          <a:xfrm>
            <a:off x="2867888" y="4736025"/>
            <a:ext cx="5715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-1651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Helvetica Neue Light"/>
              <a:buNone/>
            </a:pPr>
            <a:r>
              <a:t/>
            </a:r>
            <a:endParaRPr sz="1400">
              <a:solidFill>
                <a:schemeClr val="lt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56" name="Google Shape;256;p42"/>
          <p:cNvSpPr txBox="1"/>
          <p:nvPr/>
        </p:nvSpPr>
        <p:spPr>
          <a:xfrm>
            <a:off x="235200" y="1316063"/>
            <a:ext cx="4336800" cy="3204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Helvetica Neue"/>
              <a:buNone/>
            </a:pPr>
            <a:r>
              <a:rPr b="1" lang="en"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Main Source</a:t>
            </a:r>
            <a:r>
              <a:rPr lang="en"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Motor Vehicle Collision</a:t>
            </a:r>
            <a:endParaRPr sz="12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Helvetica Neue"/>
              <a:buNone/>
            </a:pPr>
            <a:r>
              <a:rPr b="1" lang="en"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Size</a:t>
            </a:r>
            <a:r>
              <a:rPr lang="en"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1.97 Million Rows</a:t>
            </a:r>
            <a:endParaRPr sz="12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Helvetica Neue"/>
              <a:buNone/>
            </a:pPr>
            <a:r>
              <a:rPr b="1" lang="en"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Grain</a:t>
            </a:r>
            <a:r>
              <a:rPr lang="en"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Car Crash Event</a:t>
            </a:r>
            <a:endParaRPr sz="12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Helvetica Neue"/>
              <a:buNone/>
            </a:pPr>
            <a:r>
              <a:rPr b="1" lang="en"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Features – 29 total </a:t>
            </a:r>
            <a:r>
              <a:rPr lang="en"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Datetime, Location, Vehicle Type, Crash Cause, Injury Count, Fatality Count, contributing Vehicle, …</a:t>
            </a:r>
            <a:endParaRPr sz="12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Helvetica Neue"/>
              <a:buNone/>
            </a:pPr>
            <a:r>
              <a:rPr b="1" lang="en"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Extraction</a:t>
            </a:r>
            <a:r>
              <a:rPr lang="en"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1" lang="en"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Type</a:t>
            </a:r>
            <a:r>
              <a:rPr lang="en"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: CSV file</a:t>
            </a:r>
            <a:endParaRPr sz="12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Helvetica Neue"/>
              <a:buNone/>
            </a:pPr>
            <a:r>
              <a:rPr b="1" lang="en"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Update Frequency</a:t>
            </a:r>
            <a:r>
              <a:rPr lang="en"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Daily</a:t>
            </a:r>
            <a:endParaRPr sz="12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Helvetica Neue"/>
              <a:buNone/>
            </a:pPr>
            <a:r>
              <a:rPr b="1" lang="en"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 Structure</a:t>
            </a:r>
            <a:r>
              <a:rPr lang="en"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Structured Data</a:t>
            </a:r>
            <a:endParaRPr sz="12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Helvetica Neue"/>
              <a:buNone/>
            </a:pPr>
            <a:r>
              <a:rPr b="1" lang="en" sz="1200" u="sng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Data set Link</a:t>
            </a:r>
            <a:br>
              <a:rPr lang="en"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br>
              <a:rPr lang="en"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 lang="en" sz="1200" u="sng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Data Dictionary</a:t>
            </a:r>
            <a:endParaRPr sz="12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57" name="Google Shape;257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62038" y="55200"/>
            <a:ext cx="2458125" cy="935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12325" y="1457901"/>
            <a:ext cx="3888925" cy="300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42"/>
          <p:cNvSpPr txBox="1"/>
          <p:nvPr>
            <p:ph type="title"/>
          </p:nvPr>
        </p:nvSpPr>
        <p:spPr>
          <a:xfrm>
            <a:off x="-11760" y="14"/>
            <a:ext cx="9144000" cy="1085700"/>
          </a:xfrm>
          <a:prstGeom prst="rect">
            <a:avLst/>
          </a:prstGeom>
        </p:spPr>
        <p:txBody>
          <a:bodyPr anchorCtr="0" anchor="t" bIns="60950" lIns="548625" spcFirstLastPara="1" rIns="548625" wrap="square" tIns="5486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Set: Motor Vehicle Collisions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3"/>
          <p:cNvSpPr/>
          <p:nvPr/>
        </p:nvSpPr>
        <p:spPr>
          <a:xfrm>
            <a:off x="6262250" y="-394325"/>
            <a:ext cx="3234300" cy="15741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43"/>
          <p:cNvSpPr txBox="1"/>
          <p:nvPr>
            <p:ph idx="12" type="sldNum"/>
          </p:nvPr>
        </p:nvSpPr>
        <p:spPr>
          <a:xfrm>
            <a:off x="8286750" y="4789807"/>
            <a:ext cx="5145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" sz="900">
                <a:solidFill>
                  <a:srgbClr val="E3E3E3"/>
                </a:solidFill>
              </a:rPr>
              <a:t>‹#›</a:t>
            </a:fld>
            <a:endParaRPr sz="900">
              <a:solidFill>
                <a:srgbClr val="E3E3E3"/>
              </a:solidFill>
            </a:endParaRPr>
          </a:p>
        </p:txBody>
      </p:sp>
      <p:sp>
        <p:nvSpPr>
          <p:cNvPr id="267" name="Google Shape;267;p43"/>
          <p:cNvSpPr txBox="1"/>
          <p:nvPr/>
        </p:nvSpPr>
        <p:spPr>
          <a:xfrm>
            <a:off x="2867888" y="4736025"/>
            <a:ext cx="5715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-1651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Helvetica Neue Light"/>
              <a:buNone/>
            </a:pPr>
            <a:r>
              <a:t/>
            </a:r>
            <a:endParaRPr sz="1400">
              <a:solidFill>
                <a:schemeClr val="lt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268" name="Google Shape;26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62038" y="55200"/>
            <a:ext cx="2458125" cy="935650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43"/>
          <p:cNvSpPr txBox="1"/>
          <p:nvPr/>
        </p:nvSpPr>
        <p:spPr>
          <a:xfrm>
            <a:off x="235200" y="1316075"/>
            <a:ext cx="4192500" cy="3204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Helvetica Neue"/>
              <a:buNone/>
            </a:pPr>
            <a:r>
              <a:rPr b="1" lang="en"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Second Source</a:t>
            </a:r>
            <a:r>
              <a:rPr lang="en"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Traffic Violations</a:t>
            </a:r>
            <a:endParaRPr sz="12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Helvetica Neue"/>
              <a:buNone/>
            </a:pPr>
            <a:r>
              <a:rPr b="1" lang="en"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Size</a:t>
            </a:r>
            <a:r>
              <a:rPr lang="en"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110.8 Million Rows</a:t>
            </a:r>
            <a:endParaRPr sz="12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Helvetica Neue"/>
              <a:buNone/>
            </a:pPr>
            <a:r>
              <a:rPr b="1" lang="en"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Grain</a:t>
            </a:r>
            <a:r>
              <a:rPr lang="en"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Traffic Violation event</a:t>
            </a:r>
            <a:endParaRPr sz="12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Helvetica Neue"/>
              <a:buNone/>
            </a:pPr>
            <a:r>
              <a:rPr b="1" lang="en"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Features – 11 total</a:t>
            </a:r>
            <a:r>
              <a:rPr lang="en"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Violation Description, Year, Month, Court, Age, Gender, State of License, Police Agency, … </a:t>
            </a:r>
            <a:endParaRPr b="1" sz="12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Helvetica Neue"/>
              <a:buNone/>
            </a:pPr>
            <a:r>
              <a:rPr b="1" lang="en"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Extraction</a:t>
            </a:r>
            <a:r>
              <a:rPr lang="en"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1" lang="en"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Type</a:t>
            </a:r>
            <a:r>
              <a:rPr lang="en"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: API</a:t>
            </a:r>
            <a:endParaRPr sz="12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Helvetica Neue"/>
              <a:buNone/>
            </a:pPr>
            <a:r>
              <a:rPr b="1" lang="en"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Update Frequency</a:t>
            </a:r>
            <a:r>
              <a:rPr lang="en"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Annually</a:t>
            </a:r>
            <a:endParaRPr sz="12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Helvetica Neue"/>
              <a:buNone/>
            </a:pPr>
            <a:r>
              <a:rPr b="1" lang="en"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 Structure</a:t>
            </a:r>
            <a:r>
              <a:rPr lang="en"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Structured Data</a:t>
            </a:r>
            <a:endParaRPr sz="12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Helvetica Neue"/>
              <a:buNone/>
            </a:pPr>
            <a:r>
              <a:rPr b="1" lang="en" sz="1200" u="sng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Data set Link</a:t>
            </a:r>
            <a:br>
              <a:rPr lang="en"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br>
              <a:rPr lang="en"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 lang="en" sz="1200" u="sng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API Documentation</a:t>
            </a:r>
            <a:endParaRPr sz="12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70" name="Google Shape;270;p43"/>
          <p:cNvSpPr/>
          <p:nvPr/>
        </p:nvSpPr>
        <p:spPr>
          <a:xfrm>
            <a:off x="4813900" y="1316075"/>
            <a:ext cx="4161300" cy="3141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43"/>
          <p:cNvSpPr txBox="1"/>
          <p:nvPr>
            <p:ph type="title"/>
          </p:nvPr>
        </p:nvSpPr>
        <p:spPr>
          <a:xfrm>
            <a:off x="-11760" y="14"/>
            <a:ext cx="9144000" cy="1085700"/>
          </a:xfrm>
          <a:prstGeom prst="rect">
            <a:avLst/>
          </a:prstGeom>
        </p:spPr>
        <p:txBody>
          <a:bodyPr anchorCtr="0" anchor="t" bIns="60950" lIns="548625" spcFirstLastPara="1" rIns="548625" wrap="square" tIns="5486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Set: Traffic Violations</a:t>
            </a:r>
            <a:endParaRPr/>
          </a:p>
        </p:txBody>
      </p:sp>
      <p:pic>
        <p:nvPicPr>
          <p:cNvPr id="272" name="Google Shape;272;p43"/>
          <p:cNvPicPr preferRelativeResize="0"/>
          <p:nvPr/>
        </p:nvPicPr>
        <p:blipFill rotWithShape="1">
          <a:blip r:embed="rId6">
            <a:alphaModFix/>
          </a:blip>
          <a:srcRect b="5150" l="0" r="0" t="0"/>
          <a:stretch/>
        </p:blipFill>
        <p:spPr>
          <a:xfrm>
            <a:off x="5078825" y="1382650"/>
            <a:ext cx="3631450" cy="30392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4"/>
          <p:cNvSpPr txBox="1"/>
          <p:nvPr>
            <p:ph type="title"/>
          </p:nvPr>
        </p:nvSpPr>
        <p:spPr>
          <a:xfrm>
            <a:off x="829818" y="880181"/>
            <a:ext cx="7475100" cy="1291500"/>
          </a:xfrm>
          <a:prstGeom prst="rect">
            <a:avLst/>
          </a:prstGeom>
        </p:spPr>
        <p:txBody>
          <a:bodyPr anchorCtr="0" anchor="b" bIns="60950" lIns="548625" spcFirstLastPara="1" rIns="548625" wrap="square" tIns="5486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Conceptual Architecture</a:t>
            </a:r>
            <a:endParaRPr/>
          </a:p>
        </p:txBody>
      </p:sp>
      <p:sp>
        <p:nvSpPr>
          <p:cNvPr id="278" name="Google Shape;278;p44"/>
          <p:cNvSpPr txBox="1"/>
          <p:nvPr>
            <p:ph idx="1" type="body"/>
          </p:nvPr>
        </p:nvSpPr>
        <p:spPr>
          <a:xfrm>
            <a:off x="1282448" y="2254956"/>
            <a:ext cx="6576900" cy="1023000"/>
          </a:xfrm>
          <a:prstGeom prst="rect">
            <a:avLst/>
          </a:prstGeom>
        </p:spPr>
        <p:txBody>
          <a:bodyPr anchorCtr="0" anchor="t" bIns="60950" lIns="452625" spcFirstLastPara="1" rIns="548625" wrap="square" tIns="2743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8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5"/>
          <p:cNvSpPr txBox="1"/>
          <p:nvPr>
            <p:ph type="title"/>
          </p:nvPr>
        </p:nvSpPr>
        <p:spPr>
          <a:xfrm>
            <a:off x="-11760" y="-342900"/>
            <a:ext cx="9144000" cy="1428900"/>
          </a:xfrm>
          <a:prstGeom prst="rect">
            <a:avLst/>
          </a:prstGeom>
        </p:spPr>
        <p:txBody>
          <a:bodyPr anchorCtr="0" anchor="t" bIns="60950" lIns="548625" spcFirstLastPara="1" rIns="548625" wrap="square" tIns="5486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Warehouse: </a:t>
            </a:r>
            <a:r>
              <a:rPr lang="en"/>
              <a:t>Conceptual Architecture</a:t>
            </a:r>
            <a:endParaRPr/>
          </a:p>
        </p:txBody>
      </p:sp>
      <p:pic>
        <p:nvPicPr>
          <p:cNvPr id="284" name="Google Shape;284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87075"/>
            <a:ext cx="8839204" cy="35693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4x3 Template_White_Jun2014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